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6" r:id="rId3"/>
  </p:sldMasterIdLst>
  <p:notesMasterIdLst>
    <p:notesMasterId r:id="rId43"/>
  </p:notesMasterIdLst>
  <p:handoutMasterIdLst>
    <p:handoutMasterId r:id="rId44"/>
  </p:handoutMasterIdLst>
  <p:sldIdLst>
    <p:sldId id="258" r:id="rId4"/>
    <p:sldId id="269" r:id="rId5"/>
    <p:sldId id="301" r:id="rId6"/>
    <p:sldId id="302" r:id="rId7"/>
    <p:sldId id="303" r:id="rId8"/>
    <p:sldId id="304" r:id="rId9"/>
    <p:sldId id="330" r:id="rId10"/>
    <p:sldId id="331" r:id="rId11"/>
    <p:sldId id="308" r:id="rId12"/>
    <p:sldId id="336" r:id="rId13"/>
    <p:sldId id="337" r:id="rId14"/>
    <p:sldId id="332" r:id="rId15"/>
    <p:sldId id="348" r:id="rId16"/>
    <p:sldId id="350" r:id="rId17"/>
    <p:sldId id="351" r:id="rId18"/>
    <p:sldId id="850" r:id="rId19"/>
    <p:sldId id="851" r:id="rId20"/>
    <p:sldId id="852" r:id="rId21"/>
    <p:sldId id="1855" r:id="rId22"/>
    <p:sldId id="333" r:id="rId23"/>
    <p:sldId id="312" r:id="rId24"/>
    <p:sldId id="313" r:id="rId25"/>
    <p:sldId id="314" r:id="rId26"/>
    <p:sldId id="315" r:id="rId27"/>
    <p:sldId id="334" r:id="rId28"/>
    <p:sldId id="335" r:id="rId29"/>
    <p:sldId id="338" r:id="rId30"/>
    <p:sldId id="352" r:id="rId31"/>
    <p:sldId id="339" r:id="rId32"/>
    <p:sldId id="340" r:id="rId33"/>
    <p:sldId id="321" r:id="rId34"/>
    <p:sldId id="322" r:id="rId35"/>
    <p:sldId id="341" r:id="rId36"/>
    <p:sldId id="342" r:id="rId37"/>
    <p:sldId id="343" r:id="rId38"/>
    <p:sldId id="344" r:id="rId39"/>
    <p:sldId id="345" r:id="rId40"/>
    <p:sldId id="346" r:id="rId41"/>
    <p:sldId id="353" r:id="rId42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1F882-8F1F-4C24-A1B9-1C176115C001}" v="31" dt="2018-12-04T15:21:08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34587" autoAdjust="0"/>
    <p:restoredTop sz="94628" autoAdjust="0"/>
  </p:normalViewPr>
  <p:slideViewPr>
    <p:cSldViewPr>
      <p:cViewPr>
        <p:scale>
          <a:sx n="107" d="100"/>
          <a:sy n="107" d="100"/>
        </p:scale>
        <p:origin x="66" y="53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3144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ley Ball (MICROSOFT)" userId="2a24a03a-d05e-4e6f-b624-2fe1b32dbdf4" providerId="ADAL" clId="{0401F882-8F1F-4C24-A1B9-1C176115C001}"/>
    <pc:docChg chg="addSld delSld modSld sldOrd">
      <pc:chgData name="Bradley Ball (MICROSOFT)" userId="2a24a03a-d05e-4e6f-b624-2fe1b32dbdf4" providerId="ADAL" clId="{0401F882-8F1F-4C24-A1B9-1C176115C001}" dt="2018-12-04T15:21:08.395" v="23"/>
      <pc:docMkLst>
        <pc:docMk/>
      </pc:docMkLst>
      <pc:sldChg chg="ord">
        <pc:chgData name="Bradley Ball (MICROSOFT)" userId="2a24a03a-d05e-4e6f-b624-2fe1b32dbdf4" providerId="ADAL" clId="{0401F882-8F1F-4C24-A1B9-1C176115C001}" dt="2018-12-04T15:21:08.395" v="23"/>
        <pc:sldMkLst>
          <pc:docMk/>
          <pc:sldMk cId="3207650952" sldId="332"/>
        </pc:sldMkLst>
      </pc:sldChg>
      <pc:sldChg chg="ord">
        <pc:chgData name="Bradley Ball (MICROSOFT)" userId="2a24a03a-d05e-4e6f-b624-2fe1b32dbdf4" providerId="ADAL" clId="{0401F882-8F1F-4C24-A1B9-1C176115C001}" dt="2018-12-04T15:21:08.395" v="23"/>
        <pc:sldMkLst>
          <pc:docMk/>
          <pc:sldMk cId="267196813" sldId="337"/>
        </pc:sldMkLst>
      </pc:sldChg>
      <pc:sldChg chg="addSp">
        <pc:chgData name="Bradley Ball (MICROSOFT)" userId="2a24a03a-d05e-4e6f-b624-2fe1b32dbdf4" providerId="ADAL" clId="{0401F882-8F1F-4C24-A1B9-1C176115C001}" dt="2018-12-04T15:16:22.936" v="20"/>
        <pc:sldMkLst>
          <pc:docMk/>
          <pc:sldMk cId="1509441171" sldId="348"/>
        </pc:sldMkLst>
        <pc:grpChg chg="add">
          <ac:chgData name="Bradley Ball (MICROSOFT)" userId="2a24a03a-d05e-4e6f-b624-2fe1b32dbdf4" providerId="ADAL" clId="{0401F882-8F1F-4C24-A1B9-1C176115C001}" dt="2018-12-04T15:16:22.936" v="20"/>
          <ac:grpSpMkLst>
            <pc:docMk/>
            <pc:sldMk cId="1509441171" sldId="348"/>
            <ac:grpSpMk id="4" creationId="{985385EB-9956-4764-80DF-1072228A295F}"/>
          </ac:grpSpMkLst>
        </pc:grpChg>
      </pc:sldChg>
      <pc:sldChg chg="addSp modSp">
        <pc:chgData name="Bradley Ball (MICROSOFT)" userId="2a24a03a-d05e-4e6f-b624-2fe1b32dbdf4" providerId="ADAL" clId="{0401F882-8F1F-4C24-A1B9-1C176115C001}" dt="2018-12-04T15:12:31.420" v="19" actId="164"/>
        <pc:sldMkLst>
          <pc:docMk/>
          <pc:sldMk cId="2465509941" sldId="350"/>
        </pc:sldMkLst>
        <pc:spChg chg="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4" creationId="{514882B6-9680-4887-B06B-513EA1DA1546}"/>
          </ac:spMkLst>
        </pc:spChg>
        <pc:spChg chg="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5" creationId="{F55C9E45-A0D6-4B2B-BDA0-D4F050F7CED5}"/>
          </ac:spMkLst>
        </pc:spChg>
        <pc:spChg chg="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6" creationId="{ED5E4574-A575-4E0B-8DB5-562B41A6C74D}"/>
          </ac:spMkLst>
        </pc:spChg>
        <pc:spChg chg="add 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7" creationId="{35951FAC-13C0-4810-BDCD-A79603863459}"/>
          </ac:spMkLst>
        </pc:spChg>
        <pc:spChg chg="add 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8" creationId="{888F30F6-5A23-4C06-A643-16EF1892CC72}"/>
          </ac:spMkLst>
        </pc:spChg>
        <pc:spChg chg="add 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9" creationId="{1A939333-DCD4-49CB-93AF-08E675E0B914}"/>
          </ac:spMkLst>
        </pc:spChg>
        <pc:spChg chg="add 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10" creationId="{84611F92-0F4C-4754-9E98-336DE0214FF3}"/>
          </ac:spMkLst>
        </pc:spChg>
        <pc:spChg chg="add 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11" creationId="{554BD82A-C48C-44B9-8EB8-542833B840C7}"/>
          </ac:spMkLst>
        </pc:spChg>
        <pc:spChg chg="add 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12" creationId="{047BC099-835C-42EB-9AA0-4E1D52D8F26E}"/>
          </ac:spMkLst>
        </pc:spChg>
        <pc:spChg chg="add 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13" creationId="{2869EAAF-66ED-4E99-86E9-BA624DA242E3}"/>
          </ac:spMkLst>
        </pc:spChg>
        <pc:spChg chg="add 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14" creationId="{6A8BC27A-1B97-4336-BD06-20C012C1C3C0}"/>
          </ac:spMkLst>
        </pc:spChg>
        <pc:spChg chg="add 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15" creationId="{26DBA129-9961-4DA5-ACDE-D4886B79DF5E}"/>
          </ac:spMkLst>
        </pc:spChg>
        <pc:spChg chg="add 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16" creationId="{E95339CD-04B1-4C1F-A8B6-DE5EBA315521}"/>
          </ac:spMkLst>
        </pc:spChg>
        <pc:spChg chg="add 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17" creationId="{FCA066D5-B996-4F0E-A452-2D4A13DBD8E9}"/>
          </ac:spMkLst>
        </pc:spChg>
        <pc:spChg chg="add 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18" creationId="{21C9C91D-F155-4028-BF1A-6A50D25337D2}"/>
          </ac:spMkLst>
        </pc:spChg>
        <pc:spChg chg="add 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19" creationId="{5CD11209-6F85-4561-9A6E-7986B07DA33F}"/>
          </ac:spMkLst>
        </pc:spChg>
        <pc:spChg chg="add mod">
          <ac:chgData name="Bradley Ball (MICROSOFT)" userId="2a24a03a-d05e-4e6f-b624-2fe1b32dbdf4" providerId="ADAL" clId="{0401F882-8F1F-4C24-A1B9-1C176115C001}" dt="2018-12-04T15:12:31.420" v="19" actId="164"/>
          <ac:spMkLst>
            <pc:docMk/>
            <pc:sldMk cId="2465509941" sldId="350"/>
            <ac:spMk id="20" creationId="{605BFB16-E403-43E2-A0F3-E61A85E58A46}"/>
          </ac:spMkLst>
        </pc:spChg>
        <pc:grpChg chg="add mod">
          <ac:chgData name="Bradley Ball (MICROSOFT)" userId="2a24a03a-d05e-4e6f-b624-2fe1b32dbdf4" providerId="ADAL" clId="{0401F882-8F1F-4C24-A1B9-1C176115C001}" dt="2018-12-04T15:12:31.420" v="19" actId="164"/>
          <ac:grpSpMkLst>
            <pc:docMk/>
            <pc:sldMk cId="2465509941" sldId="350"/>
            <ac:grpSpMk id="21" creationId="{B64DC14B-B792-40F9-97BD-70532E0C7AC4}"/>
          </ac:grpSpMkLst>
        </pc:grpChg>
      </pc:sldChg>
      <pc:sldChg chg="add del">
        <pc:chgData name="Bradley Ball (MICROSOFT)" userId="2a24a03a-d05e-4e6f-b624-2fe1b32dbdf4" providerId="ADAL" clId="{0401F882-8F1F-4C24-A1B9-1C176115C001}" dt="2018-12-04T15:17:41.308" v="22"/>
        <pc:sldMkLst>
          <pc:docMk/>
          <pc:sldMk cId="2956854025" sldId="850"/>
        </pc:sldMkLst>
      </pc:sldChg>
      <pc:sldChg chg="add del">
        <pc:chgData name="Bradley Ball (MICROSOFT)" userId="2a24a03a-d05e-4e6f-b624-2fe1b32dbdf4" providerId="ADAL" clId="{0401F882-8F1F-4C24-A1B9-1C176115C001}" dt="2018-12-04T15:17:41.308" v="22"/>
        <pc:sldMkLst>
          <pc:docMk/>
          <pc:sldMk cId="700892033" sldId="851"/>
        </pc:sldMkLst>
      </pc:sldChg>
      <pc:sldChg chg="add del">
        <pc:chgData name="Bradley Ball (MICROSOFT)" userId="2a24a03a-d05e-4e6f-b624-2fe1b32dbdf4" providerId="ADAL" clId="{0401F882-8F1F-4C24-A1B9-1C176115C001}" dt="2018-12-04T15:17:41.308" v="22"/>
        <pc:sldMkLst>
          <pc:docMk/>
          <pc:sldMk cId="1765914177" sldId="852"/>
        </pc:sldMkLst>
      </pc:sldChg>
      <pc:sldChg chg="add del">
        <pc:chgData name="Bradley Ball (MICROSOFT)" userId="2a24a03a-d05e-4e6f-b624-2fe1b32dbdf4" providerId="ADAL" clId="{0401F882-8F1F-4C24-A1B9-1C176115C001}" dt="2018-12-04T15:17:41.308" v="22"/>
        <pc:sldMkLst>
          <pc:docMk/>
          <pc:sldMk cId="66878322" sldId="185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A5E675-C51D-4054-B7DD-53A0EA42F37E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177CFC6E-AC02-444A-B94D-951B693A186F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IAM Chains and Allocation Units</a:t>
          </a:r>
        </a:p>
      </dgm:t>
    </dgm:pt>
    <dgm:pt modelId="{A602F809-45E0-4FA5-AB99-AC8611858421}" type="parTrans" cxnId="{B84B4C07-E659-4CE0-951A-95E323DA4350}">
      <dgm:prSet/>
      <dgm:spPr/>
      <dgm:t>
        <a:bodyPr/>
        <a:lstStyle/>
        <a:p>
          <a:endParaRPr lang="en-US"/>
        </a:p>
      </dgm:t>
    </dgm:pt>
    <dgm:pt modelId="{7334B81E-4F73-415A-8BA5-6FEBD483C3F9}" type="sibTrans" cxnId="{B84B4C07-E659-4CE0-951A-95E323DA4350}">
      <dgm:prSet/>
      <dgm:spPr/>
      <dgm:t>
        <a:bodyPr/>
        <a:lstStyle/>
        <a:p>
          <a:endParaRPr lang="en-US"/>
        </a:p>
      </dgm:t>
    </dgm:pt>
    <dgm:pt modelId="{D0AE2474-3EE0-4371-B041-80753B908F7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Allocation Bit Maps</a:t>
          </a:r>
        </a:p>
      </dgm:t>
    </dgm:pt>
    <dgm:pt modelId="{786EDF30-2DE5-46A2-88DD-95E3FF75D36D}" type="parTrans" cxnId="{BC9F30FA-2B88-431D-99AF-938325DDD3D8}">
      <dgm:prSet/>
      <dgm:spPr/>
      <dgm:t>
        <a:bodyPr/>
        <a:lstStyle/>
        <a:p>
          <a:endParaRPr lang="en-US"/>
        </a:p>
      </dgm:t>
    </dgm:pt>
    <dgm:pt modelId="{22AE144A-5871-4B2E-9419-5D5CEC34756B}" type="sibTrans" cxnId="{BC9F30FA-2B88-431D-99AF-938325DDD3D8}">
      <dgm:prSet/>
      <dgm:spPr/>
      <dgm:t>
        <a:bodyPr/>
        <a:lstStyle/>
        <a:p>
          <a:endParaRPr lang="en-US"/>
        </a:p>
      </dgm:t>
    </dgm:pt>
    <dgm:pt modelId="{1F664E3B-9E6B-4A66-BE7F-B9001A0969DD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Extents</a:t>
          </a:r>
        </a:p>
      </dgm:t>
    </dgm:pt>
    <dgm:pt modelId="{78F3FA16-D3E0-40E3-A807-BCF41B7D1DB0}" type="parTrans" cxnId="{224A0ACB-4F12-4C6D-A704-96062FFAA969}">
      <dgm:prSet/>
      <dgm:spPr/>
      <dgm:t>
        <a:bodyPr/>
        <a:lstStyle/>
        <a:p>
          <a:endParaRPr lang="en-US"/>
        </a:p>
      </dgm:t>
    </dgm:pt>
    <dgm:pt modelId="{B8B3D215-789C-42BC-BAD8-829E26231B66}" type="sibTrans" cxnId="{224A0ACB-4F12-4C6D-A704-96062FFAA969}">
      <dgm:prSet/>
      <dgm:spPr/>
      <dgm:t>
        <a:bodyPr/>
        <a:lstStyle/>
        <a:p>
          <a:endParaRPr lang="en-US"/>
        </a:p>
      </dgm:t>
    </dgm:pt>
    <dgm:pt modelId="{86B22DB0-902B-41B5-A2C4-12DE184C3A13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Pages</a:t>
          </a:r>
        </a:p>
      </dgm:t>
    </dgm:pt>
    <dgm:pt modelId="{FCE2CF6D-4DE0-4321-8BE3-CDC101038DBF}" type="parTrans" cxnId="{94EDDD4A-2DA2-4073-83DE-000781588CA6}">
      <dgm:prSet/>
      <dgm:spPr/>
      <dgm:t>
        <a:bodyPr/>
        <a:lstStyle/>
        <a:p>
          <a:endParaRPr lang="en-US"/>
        </a:p>
      </dgm:t>
    </dgm:pt>
    <dgm:pt modelId="{AA50865B-B703-48F4-A948-CE05F541E4B9}" type="sibTrans" cxnId="{94EDDD4A-2DA2-4073-83DE-000781588CA6}">
      <dgm:prSet/>
      <dgm:spPr/>
      <dgm:t>
        <a:bodyPr/>
        <a:lstStyle/>
        <a:p>
          <a:endParaRPr lang="en-US"/>
        </a:p>
      </dgm:t>
    </dgm:pt>
    <dgm:pt modelId="{DD11E673-3F1D-49C3-B412-2BB378C3318F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b="0" dirty="0">
              <a:solidFill>
                <a:schemeClr val="bg1"/>
              </a:solidFill>
            </a:rPr>
            <a:t>Records</a:t>
          </a:r>
        </a:p>
      </dgm:t>
    </dgm:pt>
    <dgm:pt modelId="{8B23FDD6-8994-4C54-932C-78D3B7230760}" type="parTrans" cxnId="{9B42697C-BD6E-4A8C-A4E5-BEC7F68953D8}">
      <dgm:prSet/>
      <dgm:spPr/>
      <dgm:t>
        <a:bodyPr/>
        <a:lstStyle/>
        <a:p>
          <a:endParaRPr lang="en-US"/>
        </a:p>
      </dgm:t>
    </dgm:pt>
    <dgm:pt modelId="{1834409D-00F3-4CD8-B539-FA9828CD8B8E}" type="sibTrans" cxnId="{9B42697C-BD6E-4A8C-A4E5-BEC7F68953D8}">
      <dgm:prSet/>
      <dgm:spPr/>
      <dgm:t>
        <a:bodyPr/>
        <a:lstStyle/>
        <a:p>
          <a:endParaRPr lang="en-US"/>
        </a:p>
      </dgm:t>
    </dgm:pt>
    <dgm:pt modelId="{7804B00A-40D1-4F78-8D03-E29065916906}" type="pres">
      <dgm:prSet presAssocID="{FDA5E675-C51D-4054-B7DD-53A0EA42F37E}" presName="Name0" presStyleCnt="0">
        <dgm:presLayoutVars>
          <dgm:dir/>
          <dgm:animLvl val="lvl"/>
          <dgm:resizeHandles val="exact"/>
        </dgm:presLayoutVars>
      </dgm:prSet>
      <dgm:spPr/>
    </dgm:pt>
    <dgm:pt modelId="{FAD391EB-0238-43D5-ACC8-7F182184CD2A}" type="pres">
      <dgm:prSet presAssocID="{177CFC6E-AC02-444A-B94D-951B693A186F}" presName="Name8" presStyleCnt="0"/>
      <dgm:spPr/>
    </dgm:pt>
    <dgm:pt modelId="{00F6C034-E1C7-4DF0-8CE2-66BAF18D2757}" type="pres">
      <dgm:prSet presAssocID="{177CFC6E-AC02-444A-B94D-951B693A186F}" presName="level" presStyleLbl="node1" presStyleIdx="0" presStyleCnt="5">
        <dgm:presLayoutVars>
          <dgm:chMax val="1"/>
          <dgm:bulletEnabled val="1"/>
        </dgm:presLayoutVars>
      </dgm:prSet>
      <dgm:spPr/>
    </dgm:pt>
    <dgm:pt modelId="{A941CAD6-B4EB-4E63-BED0-888334898DFC}" type="pres">
      <dgm:prSet presAssocID="{177CFC6E-AC02-444A-B94D-951B693A186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FE787B-31C1-41AC-8E3D-5FD5AEDC53FC}" type="pres">
      <dgm:prSet presAssocID="{D0AE2474-3EE0-4371-B041-80753B908F7C}" presName="Name8" presStyleCnt="0"/>
      <dgm:spPr/>
    </dgm:pt>
    <dgm:pt modelId="{B2823E9F-C9CE-41BD-B498-EEABCD8EE3CE}" type="pres">
      <dgm:prSet presAssocID="{D0AE2474-3EE0-4371-B041-80753B908F7C}" presName="level" presStyleLbl="node1" presStyleIdx="1" presStyleCnt="5">
        <dgm:presLayoutVars>
          <dgm:chMax val="1"/>
          <dgm:bulletEnabled val="1"/>
        </dgm:presLayoutVars>
      </dgm:prSet>
      <dgm:spPr/>
    </dgm:pt>
    <dgm:pt modelId="{0DABB3D3-799D-42C6-8EA0-812BE0E001D6}" type="pres">
      <dgm:prSet presAssocID="{D0AE2474-3EE0-4371-B041-80753B908F7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2376FA3-9584-4DE4-A075-2E3139B3B22A}" type="pres">
      <dgm:prSet presAssocID="{1F664E3B-9E6B-4A66-BE7F-B9001A0969DD}" presName="Name8" presStyleCnt="0"/>
      <dgm:spPr/>
    </dgm:pt>
    <dgm:pt modelId="{7E2DC3C7-E0D0-46D6-B4AF-DAFF22A62F48}" type="pres">
      <dgm:prSet presAssocID="{1F664E3B-9E6B-4A66-BE7F-B9001A0969DD}" presName="level" presStyleLbl="node1" presStyleIdx="2" presStyleCnt="5">
        <dgm:presLayoutVars>
          <dgm:chMax val="1"/>
          <dgm:bulletEnabled val="1"/>
        </dgm:presLayoutVars>
      </dgm:prSet>
      <dgm:spPr/>
    </dgm:pt>
    <dgm:pt modelId="{4DC89520-B38D-45EC-9B38-79B8F02EDEDD}" type="pres">
      <dgm:prSet presAssocID="{1F664E3B-9E6B-4A66-BE7F-B9001A0969D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1AA8864-C765-4208-9EB5-C2A2D81CA37F}" type="pres">
      <dgm:prSet presAssocID="{86B22DB0-902B-41B5-A2C4-12DE184C3A13}" presName="Name8" presStyleCnt="0"/>
      <dgm:spPr/>
    </dgm:pt>
    <dgm:pt modelId="{16CC551B-29E1-4673-93AA-8D4321023A91}" type="pres">
      <dgm:prSet presAssocID="{86B22DB0-902B-41B5-A2C4-12DE184C3A13}" presName="level" presStyleLbl="node1" presStyleIdx="3" presStyleCnt="5">
        <dgm:presLayoutVars>
          <dgm:chMax val="1"/>
          <dgm:bulletEnabled val="1"/>
        </dgm:presLayoutVars>
      </dgm:prSet>
      <dgm:spPr/>
    </dgm:pt>
    <dgm:pt modelId="{63220D50-1236-48B0-BA3A-7E2F337A856C}" type="pres">
      <dgm:prSet presAssocID="{86B22DB0-902B-41B5-A2C4-12DE184C3A1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748196A-725B-42EF-BDFC-19BBB9E5AC43}" type="pres">
      <dgm:prSet presAssocID="{DD11E673-3F1D-49C3-B412-2BB378C3318F}" presName="Name8" presStyleCnt="0"/>
      <dgm:spPr/>
    </dgm:pt>
    <dgm:pt modelId="{DB59AC36-2854-429E-A81B-07F6C304A559}" type="pres">
      <dgm:prSet presAssocID="{DD11E673-3F1D-49C3-B412-2BB378C3318F}" presName="level" presStyleLbl="node1" presStyleIdx="4" presStyleCnt="5" custLinFactNeighborY="5086">
        <dgm:presLayoutVars>
          <dgm:chMax val="1"/>
          <dgm:bulletEnabled val="1"/>
        </dgm:presLayoutVars>
      </dgm:prSet>
      <dgm:spPr/>
    </dgm:pt>
    <dgm:pt modelId="{ABDA9DB9-09E7-44EC-8018-5B4686219CB5}" type="pres">
      <dgm:prSet presAssocID="{DD11E673-3F1D-49C3-B412-2BB378C3318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84B4C07-E659-4CE0-951A-95E323DA4350}" srcId="{FDA5E675-C51D-4054-B7DD-53A0EA42F37E}" destId="{177CFC6E-AC02-444A-B94D-951B693A186F}" srcOrd="0" destOrd="0" parTransId="{A602F809-45E0-4FA5-AB99-AC8611858421}" sibTransId="{7334B81E-4F73-415A-8BA5-6FEBD483C3F9}"/>
    <dgm:cxn modelId="{3435A01B-0A68-495D-A292-0C5869ED1428}" type="presOf" srcId="{D0AE2474-3EE0-4371-B041-80753B908F7C}" destId="{0DABB3D3-799D-42C6-8EA0-812BE0E001D6}" srcOrd="1" destOrd="0" presId="urn:microsoft.com/office/officeart/2005/8/layout/pyramid3"/>
    <dgm:cxn modelId="{94EDDD4A-2DA2-4073-83DE-000781588CA6}" srcId="{FDA5E675-C51D-4054-B7DD-53A0EA42F37E}" destId="{86B22DB0-902B-41B5-A2C4-12DE184C3A13}" srcOrd="3" destOrd="0" parTransId="{FCE2CF6D-4DE0-4321-8BE3-CDC101038DBF}" sibTransId="{AA50865B-B703-48F4-A948-CE05F541E4B9}"/>
    <dgm:cxn modelId="{367E7E4E-2721-4A1B-90B4-DCFCE60BD01C}" type="presOf" srcId="{DD11E673-3F1D-49C3-B412-2BB378C3318F}" destId="{DB59AC36-2854-429E-A81B-07F6C304A559}" srcOrd="0" destOrd="0" presId="urn:microsoft.com/office/officeart/2005/8/layout/pyramid3"/>
    <dgm:cxn modelId="{7A834474-80C7-47E8-AC84-94C4CF562803}" type="presOf" srcId="{1F664E3B-9E6B-4A66-BE7F-B9001A0969DD}" destId="{7E2DC3C7-E0D0-46D6-B4AF-DAFF22A62F48}" srcOrd="0" destOrd="0" presId="urn:microsoft.com/office/officeart/2005/8/layout/pyramid3"/>
    <dgm:cxn modelId="{9B42697C-BD6E-4A8C-A4E5-BEC7F68953D8}" srcId="{FDA5E675-C51D-4054-B7DD-53A0EA42F37E}" destId="{DD11E673-3F1D-49C3-B412-2BB378C3318F}" srcOrd="4" destOrd="0" parTransId="{8B23FDD6-8994-4C54-932C-78D3B7230760}" sibTransId="{1834409D-00F3-4CD8-B539-FA9828CD8B8E}"/>
    <dgm:cxn modelId="{46C84E7E-A70A-475C-8C6D-1162ABEE08BC}" type="presOf" srcId="{86B22DB0-902B-41B5-A2C4-12DE184C3A13}" destId="{16CC551B-29E1-4673-93AA-8D4321023A91}" srcOrd="0" destOrd="0" presId="urn:microsoft.com/office/officeart/2005/8/layout/pyramid3"/>
    <dgm:cxn modelId="{8B7AFD88-A3F3-4B9D-BD67-3DF9BD562744}" type="presOf" srcId="{177CFC6E-AC02-444A-B94D-951B693A186F}" destId="{00F6C034-E1C7-4DF0-8CE2-66BAF18D2757}" srcOrd="0" destOrd="0" presId="urn:microsoft.com/office/officeart/2005/8/layout/pyramid3"/>
    <dgm:cxn modelId="{131E92B9-5A71-4038-AE81-0BF1DD7AC5F0}" type="presOf" srcId="{177CFC6E-AC02-444A-B94D-951B693A186F}" destId="{A941CAD6-B4EB-4E63-BED0-888334898DFC}" srcOrd="1" destOrd="0" presId="urn:microsoft.com/office/officeart/2005/8/layout/pyramid3"/>
    <dgm:cxn modelId="{93899CBE-3C5F-4C70-BD55-DD378B216FDF}" type="presOf" srcId="{DD11E673-3F1D-49C3-B412-2BB378C3318F}" destId="{ABDA9DB9-09E7-44EC-8018-5B4686219CB5}" srcOrd="1" destOrd="0" presId="urn:microsoft.com/office/officeart/2005/8/layout/pyramid3"/>
    <dgm:cxn modelId="{224A0ACB-4F12-4C6D-A704-96062FFAA969}" srcId="{FDA5E675-C51D-4054-B7DD-53A0EA42F37E}" destId="{1F664E3B-9E6B-4A66-BE7F-B9001A0969DD}" srcOrd="2" destOrd="0" parTransId="{78F3FA16-D3E0-40E3-A807-BCF41B7D1DB0}" sibTransId="{B8B3D215-789C-42BC-BAD8-829E26231B66}"/>
    <dgm:cxn modelId="{582C89E5-6453-47C4-8125-D8D4862F7B70}" type="presOf" srcId="{D0AE2474-3EE0-4371-B041-80753B908F7C}" destId="{B2823E9F-C9CE-41BD-B498-EEABCD8EE3CE}" srcOrd="0" destOrd="0" presId="urn:microsoft.com/office/officeart/2005/8/layout/pyramid3"/>
    <dgm:cxn modelId="{959D8BE6-A2AD-464D-B6B6-0B9DFDD87776}" type="presOf" srcId="{1F664E3B-9E6B-4A66-BE7F-B9001A0969DD}" destId="{4DC89520-B38D-45EC-9B38-79B8F02EDEDD}" srcOrd="1" destOrd="0" presId="urn:microsoft.com/office/officeart/2005/8/layout/pyramid3"/>
    <dgm:cxn modelId="{106DA1E6-7B25-41AD-AB43-D9EBD60FD706}" type="presOf" srcId="{FDA5E675-C51D-4054-B7DD-53A0EA42F37E}" destId="{7804B00A-40D1-4F78-8D03-E29065916906}" srcOrd="0" destOrd="0" presId="urn:microsoft.com/office/officeart/2005/8/layout/pyramid3"/>
    <dgm:cxn modelId="{BC9F30FA-2B88-431D-99AF-938325DDD3D8}" srcId="{FDA5E675-C51D-4054-B7DD-53A0EA42F37E}" destId="{D0AE2474-3EE0-4371-B041-80753B908F7C}" srcOrd="1" destOrd="0" parTransId="{786EDF30-2DE5-46A2-88DD-95E3FF75D36D}" sibTransId="{22AE144A-5871-4B2E-9419-5D5CEC34756B}"/>
    <dgm:cxn modelId="{8D9896FB-3E96-4FDD-A643-DFF9783BA272}" type="presOf" srcId="{86B22DB0-902B-41B5-A2C4-12DE184C3A13}" destId="{63220D50-1236-48B0-BA3A-7E2F337A856C}" srcOrd="1" destOrd="0" presId="urn:microsoft.com/office/officeart/2005/8/layout/pyramid3"/>
    <dgm:cxn modelId="{9C322F2A-7ED2-4CFB-BF7E-74480CB66A58}" type="presParOf" srcId="{7804B00A-40D1-4F78-8D03-E29065916906}" destId="{FAD391EB-0238-43D5-ACC8-7F182184CD2A}" srcOrd="0" destOrd="0" presId="urn:microsoft.com/office/officeart/2005/8/layout/pyramid3"/>
    <dgm:cxn modelId="{7A2D24F0-CA58-4BA5-86BF-392F38706999}" type="presParOf" srcId="{FAD391EB-0238-43D5-ACC8-7F182184CD2A}" destId="{00F6C034-E1C7-4DF0-8CE2-66BAF18D2757}" srcOrd="0" destOrd="0" presId="urn:microsoft.com/office/officeart/2005/8/layout/pyramid3"/>
    <dgm:cxn modelId="{E901C9BA-29FE-44B8-B672-B2DACC4664C3}" type="presParOf" srcId="{FAD391EB-0238-43D5-ACC8-7F182184CD2A}" destId="{A941CAD6-B4EB-4E63-BED0-888334898DFC}" srcOrd="1" destOrd="0" presId="urn:microsoft.com/office/officeart/2005/8/layout/pyramid3"/>
    <dgm:cxn modelId="{773DA529-C7B1-4DBC-ACCE-423EF437800E}" type="presParOf" srcId="{7804B00A-40D1-4F78-8D03-E29065916906}" destId="{D5FE787B-31C1-41AC-8E3D-5FD5AEDC53FC}" srcOrd="1" destOrd="0" presId="urn:microsoft.com/office/officeart/2005/8/layout/pyramid3"/>
    <dgm:cxn modelId="{1065C542-9C05-4488-99B0-27A6323A167F}" type="presParOf" srcId="{D5FE787B-31C1-41AC-8E3D-5FD5AEDC53FC}" destId="{B2823E9F-C9CE-41BD-B498-EEABCD8EE3CE}" srcOrd="0" destOrd="0" presId="urn:microsoft.com/office/officeart/2005/8/layout/pyramid3"/>
    <dgm:cxn modelId="{C4369EB1-F3F8-4444-B041-F7F062230A5A}" type="presParOf" srcId="{D5FE787B-31C1-41AC-8E3D-5FD5AEDC53FC}" destId="{0DABB3D3-799D-42C6-8EA0-812BE0E001D6}" srcOrd="1" destOrd="0" presId="urn:microsoft.com/office/officeart/2005/8/layout/pyramid3"/>
    <dgm:cxn modelId="{55CFD8B3-7A5B-4468-A818-22D0A6F4274F}" type="presParOf" srcId="{7804B00A-40D1-4F78-8D03-E29065916906}" destId="{72376FA3-9584-4DE4-A075-2E3139B3B22A}" srcOrd="2" destOrd="0" presId="urn:microsoft.com/office/officeart/2005/8/layout/pyramid3"/>
    <dgm:cxn modelId="{504D6143-9F2B-465A-A933-98DCF06DDB6E}" type="presParOf" srcId="{72376FA3-9584-4DE4-A075-2E3139B3B22A}" destId="{7E2DC3C7-E0D0-46D6-B4AF-DAFF22A62F48}" srcOrd="0" destOrd="0" presId="urn:microsoft.com/office/officeart/2005/8/layout/pyramid3"/>
    <dgm:cxn modelId="{99628877-BC2B-4FA6-9BAB-EE31067A34AC}" type="presParOf" srcId="{72376FA3-9584-4DE4-A075-2E3139B3B22A}" destId="{4DC89520-B38D-45EC-9B38-79B8F02EDEDD}" srcOrd="1" destOrd="0" presId="urn:microsoft.com/office/officeart/2005/8/layout/pyramid3"/>
    <dgm:cxn modelId="{E6C51876-CF82-4974-95DA-7D2A86A01AB7}" type="presParOf" srcId="{7804B00A-40D1-4F78-8D03-E29065916906}" destId="{31AA8864-C765-4208-9EB5-C2A2D81CA37F}" srcOrd="3" destOrd="0" presId="urn:microsoft.com/office/officeart/2005/8/layout/pyramid3"/>
    <dgm:cxn modelId="{2BAD8DAC-8640-44F0-AAD5-18B04DFB9D96}" type="presParOf" srcId="{31AA8864-C765-4208-9EB5-C2A2D81CA37F}" destId="{16CC551B-29E1-4673-93AA-8D4321023A91}" srcOrd="0" destOrd="0" presId="urn:microsoft.com/office/officeart/2005/8/layout/pyramid3"/>
    <dgm:cxn modelId="{D48B0BA0-F78B-4AAD-AA5A-56C4AC1412D6}" type="presParOf" srcId="{31AA8864-C765-4208-9EB5-C2A2D81CA37F}" destId="{63220D50-1236-48B0-BA3A-7E2F337A856C}" srcOrd="1" destOrd="0" presId="urn:microsoft.com/office/officeart/2005/8/layout/pyramid3"/>
    <dgm:cxn modelId="{1809B447-A196-4BE1-A6EA-AC4324BD6ADB}" type="presParOf" srcId="{7804B00A-40D1-4F78-8D03-E29065916906}" destId="{D748196A-725B-42EF-BDFC-19BBB9E5AC43}" srcOrd="4" destOrd="0" presId="urn:microsoft.com/office/officeart/2005/8/layout/pyramid3"/>
    <dgm:cxn modelId="{6DFA0456-4CC8-44BA-A6BB-DD99F010CFF6}" type="presParOf" srcId="{D748196A-725B-42EF-BDFC-19BBB9E5AC43}" destId="{DB59AC36-2854-429E-A81B-07F6C304A559}" srcOrd="0" destOrd="0" presId="urn:microsoft.com/office/officeart/2005/8/layout/pyramid3"/>
    <dgm:cxn modelId="{69333B27-8D74-4F6F-893D-3FAF3B1C0CE8}" type="presParOf" srcId="{D748196A-725B-42EF-BDFC-19BBB9E5AC43}" destId="{ABDA9DB9-09E7-44EC-8018-5B4686219CB5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6C034-E1C7-4DF0-8CE2-66BAF18D2757}">
      <dsp:nvSpPr>
        <dsp:cNvPr id="0" name=""/>
        <dsp:cNvSpPr/>
      </dsp:nvSpPr>
      <dsp:spPr>
        <a:xfrm rot="10800000">
          <a:off x="0" y="0"/>
          <a:ext cx="6563675" cy="763359"/>
        </a:xfrm>
        <a:prstGeom prst="trapezoid">
          <a:avLst>
            <a:gd name="adj" fmla="val 85984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IAM Chains and Allocation Units</a:t>
          </a:r>
        </a:p>
      </dsp:txBody>
      <dsp:txXfrm rot="-10800000">
        <a:off x="1148643" y="0"/>
        <a:ext cx="4266388" cy="763359"/>
      </dsp:txXfrm>
    </dsp:sp>
    <dsp:sp modelId="{B2823E9F-C9CE-41BD-B498-EEABCD8EE3CE}">
      <dsp:nvSpPr>
        <dsp:cNvPr id="0" name=""/>
        <dsp:cNvSpPr/>
      </dsp:nvSpPr>
      <dsp:spPr>
        <a:xfrm rot="10800000">
          <a:off x="656367" y="763359"/>
          <a:ext cx="5250940" cy="763359"/>
        </a:xfrm>
        <a:prstGeom prst="trapezoid">
          <a:avLst>
            <a:gd name="adj" fmla="val 85984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Allocation Bit Maps</a:t>
          </a:r>
        </a:p>
      </dsp:txBody>
      <dsp:txXfrm rot="-10800000">
        <a:off x="1575281" y="763359"/>
        <a:ext cx="3413111" cy="763359"/>
      </dsp:txXfrm>
    </dsp:sp>
    <dsp:sp modelId="{7E2DC3C7-E0D0-46D6-B4AF-DAFF22A62F48}">
      <dsp:nvSpPr>
        <dsp:cNvPr id="0" name=""/>
        <dsp:cNvSpPr/>
      </dsp:nvSpPr>
      <dsp:spPr>
        <a:xfrm rot="10800000">
          <a:off x="1312735" y="1526718"/>
          <a:ext cx="3938205" cy="763359"/>
        </a:xfrm>
        <a:prstGeom prst="trapezoid">
          <a:avLst>
            <a:gd name="adj" fmla="val 85984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Extents</a:t>
          </a:r>
        </a:p>
      </dsp:txBody>
      <dsp:txXfrm rot="-10800000">
        <a:off x="2001920" y="1526718"/>
        <a:ext cx="2559833" cy="763359"/>
      </dsp:txXfrm>
    </dsp:sp>
    <dsp:sp modelId="{16CC551B-29E1-4673-93AA-8D4321023A91}">
      <dsp:nvSpPr>
        <dsp:cNvPr id="0" name=""/>
        <dsp:cNvSpPr/>
      </dsp:nvSpPr>
      <dsp:spPr>
        <a:xfrm rot="10800000">
          <a:off x="1969102" y="2290078"/>
          <a:ext cx="2625470" cy="763359"/>
        </a:xfrm>
        <a:prstGeom prst="trapezoid">
          <a:avLst>
            <a:gd name="adj" fmla="val 85984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Pages</a:t>
          </a:r>
        </a:p>
      </dsp:txBody>
      <dsp:txXfrm rot="-10800000">
        <a:off x="2428559" y="2290078"/>
        <a:ext cx="1706555" cy="763359"/>
      </dsp:txXfrm>
    </dsp:sp>
    <dsp:sp modelId="{DB59AC36-2854-429E-A81B-07F6C304A559}">
      <dsp:nvSpPr>
        <dsp:cNvPr id="0" name=""/>
        <dsp:cNvSpPr/>
      </dsp:nvSpPr>
      <dsp:spPr>
        <a:xfrm rot="10800000">
          <a:off x="2625470" y="3053437"/>
          <a:ext cx="1312735" cy="763359"/>
        </a:xfrm>
        <a:prstGeom prst="trapezoid">
          <a:avLst>
            <a:gd name="adj" fmla="val 85984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/>
              </a:solidFill>
            </a:rPr>
            <a:t>Records</a:t>
          </a:r>
        </a:p>
      </dsp:txBody>
      <dsp:txXfrm rot="-10800000">
        <a:off x="2625470" y="3053437"/>
        <a:ext cx="1312735" cy="763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Live! 360 Orlando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8A57B7-0F56-4B5A-82C9-43022265A5C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44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Discuss the SNI, Relational Engine, Storage Engine, and SQL OS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C30529-D4A5-4426-A627-630E130EAB3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49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SQL Server on Linux aims to support the core relational database engine capabilities.</a:t>
            </a:r>
          </a:p>
          <a:p>
            <a:endParaRPr lang="en-US"/>
          </a:p>
          <a:p>
            <a:r>
              <a:rPr lang="en-US"/>
              <a:t>In general, our goal is “it’s just SQL Server.”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95%</a:t>
            </a:r>
            <a:r>
              <a:rPr lang="en-US" baseline="0"/>
              <a:t> of features just work – anything app or coding related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Some features have partial support – e.g. SQL Server Agent isn’t going to launch a windows command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Some features are in progress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Some features we’ll never support – e.g. FileTable, where you have a win32 share to place files that show up in the engine – the next slide contains more details</a:t>
            </a:r>
            <a:endParaRPr lang="en-US"/>
          </a:p>
          <a:p>
            <a:endParaRPr lang="en-US"/>
          </a:p>
          <a:p>
            <a:r>
              <a:rPr lang="en-US"/>
              <a:t>And</a:t>
            </a:r>
            <a:r>
              <a:rPr lang="en-US" baseline="0"/>
              <a:t> while it’s the same SQL Server that you may (or may not!) be used to, we’re putting in a lot of effort to be a good Linux citizen. </a:t>
            </a:r>
            <a:endParaRPr lang="en-US"/>
          </a:p>
          <a:p>
            <a:endParaRPr lang="en-US"/>
          </a:p>
          <a:p>
            <a:r>
              <a:rPr lang="en-US"/>
              <a:t>Callouts: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Package-based installs – no “crappy installers” like predicted on Twitter; if SQL is coming to Linux, we’re going to do it right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Failover Clustering – resilience against OS/SQL failures; automatic failover within seconds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Log</a:t>
            </a:r>
            <a:r>
              <a:rPr lang="en-US" baseline="0"/>
              <a:t> Shipping – warm standbys for DR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Xplat CLI – sqlcmd </a:t>
            </a:r>
            <a:r>
              <a:rPr lang="en-US" baseline="0"/>
              <a:t>lets you connect/query from any OS; bcp lets you bulk copy data;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In-Memory</a:t>
            </a:r>
            <a:r>
              <a:rPr lang="en-US" baseline="0"/>
              <a:t> </a:t>
            </a:r>
            <a:r>
              <a:rPr lang="en-US"/>
              <a:t>–</a:t>
            </a:r>
            <a:r>
              <a:rPr lang="en-US" baseline="0"/>
              <a:t> 30-100x performance increases by keeping tables in-memory and using natively compiled queries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ColumnStore – why SQL Server is the leader in Gartner’s Magic Quadrant for Data Warehousing, holds the top 3 slots in performance benchmark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Always Encrypted – protect your most sensitive data even from high-privileged database administrators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/>
              <a:t>A</a:t>
            </a:r>
            <a:r>
              <a:rPr lang="en-US" baseline="0"/>
              <a:t>D authentication – no need to manage separate credentials for SQL Server on Linux (https://docs.microsoft.com/en-us/sql/linux/sql-server-linux-active-directory-authentication)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A3D2AD-3896-4D5C-87D1-EE86FD4147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84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SQL Server on Linux aims to support the core relational database engine capabilities.</a:t>
            </a:r>
          </a:p>
          <a:p>
            <a:endParaRPr lang="en-US"/>
          </a:p>
          <a:p>
            <a:r>
              <a:rPr lang="en-US"/>
              <a:t>In general, our goal is “it’s just SQL Server.”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95%</a:t>
            </a:r>
            <a:r>
              <a:rPr lang="en-US" baseline="0"/>
              <a:t> of features just work – anything app or coding related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Some features have partial support – e.g. SQL Server Agent isn’t going to launch a windows command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Some features are in progress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Some features we’ll never support – e.g. FileTable, where you have a win32 share to place files that show up in the engine – the next slide contains more details</a:t>
            </a:r>
            <a:endParaRPr lang="en-US"/>
          </a:p>
          <a:p>
            <a:endParaRPr lang="en-US"/>
          </a:p>
          <a:p>
            <a:r>
              <a:rPr lang="en-US"/>
              <a:t>And</a:t>
            </a:r>
            <a:r>
              <a:rPr lang="en-US" baseline="0"/>
              <a:t> while it’s the same SQL Server that you may (or may not!) be used to, we’re putting in a lot of effort to be a good Linux citizen. </a:t>
            </a:r>
            <a:endParaRPr lang="en-US"/>
          </a:p>
          <a:p>
            <a:endParaRPr lang="en-US"/>
          </a:p>
          <a:p>
            <a:r>
              <a:rPr lang="en-US"/>
              <a:t>Callouts: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Package-based installs – no “crappy installers” like predicted on Twitter; if SQL is coming to Linux, we’re going to do it right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Failover Clustering – resilience against OS/SQL failures; automatic failover within seconds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Log</a:t>
            </a:r>
            <a:r>
              <a:rPr lang="en-US" baseline="0"/>
              <a:t> Shipping – warm standbys for DR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Xplat CLI – sqlcmd </a:t>
            </a:r>
            <a:r>
              <a:rPr lang="en-US" baseline="0"/>
              <a:t>lets you connect/query from any OS; bcp lets you bulk copy data;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In-Memory</a:t>
            </a:r>
            <a:r>
              <a:rPr lang="en-US" baseline="0"/>
              <a:t> </a:t>
            </a:r>
            <a:r>
              <a:rPr lang="en-US"/>
              <a:t>–</a:t>
            </a:r>
            <a:r>
              <a:rPr lang="en-US" baseline="0"/>
              <a:t> 30-100x performance increases by keeping tables in-memory and using natively compiled queries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ColumnStore – why SQL Server is the leader in Gartner’s Magic Quadrant for Data Warehousing, holds the top 3 slots in performance benchmark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Always Encrypted – protect your most sensitive data even from high-privileged database administrators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A3D2AD-3896-4D5C-87D1-EE86FD4147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60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NB: This slide is correct as at SQL Server 2017 RC2. The list of unsupported features might change in later releases.</a:t>
            </a:r>
          </a:p>
          <a:p>
            <a:r>
              <a:rPr lang="en-US" sz="1000" dirty="0"/>
              <a:t>For more information, see: https://</a:t>
            </a:r>
            <a:r>
              <a:rPr lang="en-US" sz="1000" dirty="0" err="1"/>
              <a:t>docs.microsoft.com</a:t>
            </a:r>
            <a:r>
              <a:rPr lang="en-US" sz="1000" dirty="0"/>
              <a:t>/</a:t>
            </a:r>
            <a:r>
              <a:rPr lang="en-US" sz="1000" dirty="0" err="1"/>
              <a:t>en</a:t>
            </a:r>
            <a:r>
              <a:rPr lang="en-US" sz="1000" dirty="0"/>
              <a:t>-us/</a:t>
            </a:r>
            <a:r>
              <a:rPr lang="en-US" sz="1000" dirty="0" err="1"/>
              <a:t>sql</a:t>
            </a:r>
            <a:r>
              <a:rPr lang="en-US" sz="1000" dirty="0"/>
              <a:t>/</a:t>
            </a:r>
            <a:r>
              <a:rPr lang="en-US" sz="1000" dirty="0" err="1"/>
              <a:t>linux</a:t>
            </a:r>
            <a:r>
              <a:rPr lang="en-US" sz="1000" dirty="0"/>
              <a:t>/</a:t>
            </a:r>
            <a:r>
              <a:rPr lang="en-US" sz="1000" dirty="0" err="1"/>
              <a:t>sql</a:t>
            </a:r>
            <a:r>
              <a:rPr lang="en-US" sz="1000" dirty="0"/>
              <a:t>-server-</a:t>
            </a:r>
            <a:r>
              <a:rPr lang="en-US" sz="1000" dirty="0" err="1"/>
              <a:t>linux</a:t>
            </a:r>
            <a:r>
              <a:rPr lang="en-US" sz="1000" dirty="0"/>
              <a:t>-release-notes.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A3D2AD-3896-4D5C-87D1-EE86FD4147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720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A9449-71E5-4DA4-AC31-BF640EDDD4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014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8A57B7-0F56-4B5A-82C9-43022265A5C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8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2198615"/>
          </a:xfrm>
        </p:spPr>
        <p:txBody>
          <a:bodyPr>
            <a:spAutoFit/>
          </a:bodyPr>
          <a:lstStyle>
            <a:lvl1pPr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66328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99937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4234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634" y="224355"/>
            <a:ext cx="8229600" cy="5143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Styling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635" y="5005264"/>
            <a:ext cx="495344" cy="146013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l">
              <a:defRPr sz="600" b="0">
                <a:solidFill>
                  <a:schemeClr val="bg1"/>
                </a:solidFill>
              </a:defRPr>
            </a:lvl1pPr>
          </a:lstStyle>
          <a:p>
            <a:fld id="{D372AB51-BDCC-4F95-83CF-1CBB2D34E9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34634" y="1054750"/>
            <a:ext cx="8229600" cy="346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57175" indent="-257175">
              <a:buClr>
                <a:schemeClr val="accent4"/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478631" indent="-257175">
              <a:buClr>
                <a:schemeClr val="accent4"/>
              </a:buClr>
              <a:buFont typeface="Arial"/>
              <a:buChar char="•"/>
              <a:defRPr sz="135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691754" indent="-257175">
              <a:buClr>
                <a:schemeClr val="accent4"/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891779" indent="-257175">
              <a:buClr>
                <a:schemeClr val="accent4"/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221456" lvl="2" indent="-221456">
              <a:buNone/>
            </a:pPr>
            <a:r>
              <a:rPr lang="en-US" sz="1800" dirty="0">
                <a:solidFill>
                  <a:schemeClr val="accent4"/>
                </a:solidFill>
              </a:rPr>
              <a:t>Heading One Style </a:t>
            </a:r>
          </a:p>
          <a:p>
            <a:pPr marL="221456" lvl="2" indent="-221456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content, 18pt Segoe UI (gray)</a:t>
            </a:r>
          </a:p>
          <a:p>
            <a:pPr marL="221456" lvl="2" indent="-221456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1456" lvl="2" indent="-221456">
              <a:buNone/>
            </a:pPr>
            <a:r>
              <a:rPr lang="en-US" sz="1500" dirty="0">
                <a:solidFill>
                  <a:schemeClr val="accent6"/>
                </a:solidFill>
              </a:rPr>
              <a:t>Heading Two Style</a:t>
            </a:r>
          </a:p>
          <a:p>
            <a:pPr marL="221456" lvl="2" indent="-221456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content, 18pt Segoe UI (gray)</a:t>
            </a:r>
          </a:p>
          <a:p>
            <a:pPr marL="221456" lvl="2" indent="-221456">
              <a:buNone/>
            </a:pPr>
            <a:endParaRPr lang="en-US" sz="1500" dirty="0">
              <a:solidFill>
                <a:schemeClr val="accent3"/>
              </a:solidFill>
            </a:endParaRPr>
          </a:p>
          <a:p>
            <a:pPr marL="221456" lvl="2" indent="-221456">
              <a:buNone/>
            </a:pPr>
            <a:r>
              <a:rPr lang="en-US" b="1" dirty="0">
                <a:solidFill>
                  <a:schemeClr val="accent1"/>
                </a:solidFill>
              </a:rPr>
              <a:t>HEADING THREE STYLE</a:t>
            </a:r>
          </a:p>
          <a:p>
            <a:pPr marL="221456" lvl="2" indent="-221456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content, 18pt Segoe UI (gray)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8997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ommercial Sales Solution Tou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1563140"/>
            <a:ext cx="6723139" cy="1344818"/>
          </a:xfrm>
          <a:noFill/>
        </p:spPr>
        <p:txBody>
          <a:bodyPr lIns="146304" tIns="91440" rIns="146304" bIns="91440" anchor="t" anchorCtr="0"/>
          <a:lstStyle>
            <a:lvl1pPr>
              <a:defRPr sz="3970" spc="-74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7" y="2908931"/>
            <a:ext cx="5378503" cy="1344245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352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344327" y="352550"/>
            <a:ext cx="1064746" cy="228621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AA9E55C-7145-44AA-A194-18A56141D1B4}"/>
              </a:ext>
            </a:extLst>
          </p:cNvPr>
          <p:cNvSpPr/>
          <p:nvPr userDrawn="1"/>
        </p:nvSpPr>
        <p:spPr>
          <a:xfrm>
            <a:off x="5580478" y="512833"/>
            <a:ext cx="3587458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3600" b="1" spc="-74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Partner Practice Enablement</a:t>
            </a:r>
            <a:endParaRPr lang="en-US" sz="3600" b="1" spc="-74">
              <a:ln w="3175">
                <a:noFill/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F557F69-8913-447D-9AE6-ED17933C3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4812" y="1940814"/>
            <a:ext cx="4449188" cy="257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1563140"/>
            <a:ext cx="6723139" cy="1344818"/>
          </a:xfrm>
          <a:noFill/>
        </p:spPr>
        <p:txBody>
          <a:bodyPr lIns="146304" tIns="91440" rIns="146304" bIns="91440" anchor="t" anchorCtr="0"/>
          <a:lstStyle>
            <a:lvl1pPr>
              <a:defRPr sz="3970" spc="-74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7" y="2908931"/>
            <a:ext cx="5378503" cy="1344245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352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344327" y="352550"/>
            <a:ext cx="1064746" cy="228621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</p:grpSp>
    </p:spTree>
    <p:extLst>
      <p:ext uri="{BB962C8B-B14F-4D97-AF65-F5344CB8AC3E}">
        <p14:creationId xmlns:p14="http://schemas.microsoft.com/office/powerpoint/2010/main" val="3022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53811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58" indent="0">
              <a:buNone/>
              <a:defRPr/>
            </a:lvl3pPr>
            <a:lvl4pPr marL="336114" indent="0">
              <a:buNone/>
              <a:defRPr/>
            </a:lvl4pPr>
            <a:lvl5pPr marL="50417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75151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&amp;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A8FD8D-D212-4020-842E-55BE222CD0D7}"/>
              </a:ext>
            </a:extLst>
          </p:cNvPr>
          <p:cNvSpPr/>
          <p:nvPr userDrawn="1"/>
        </p:nvSpPr>
        <p:spPr bwMode="auto">
          <a:xfrm>
            <a:off x="0" y="1"/>
            <a:ext cx="9144000" cy="79057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93309"/>
            <a:ext cx="8741880" cy="674749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1034758"/>
            <a:ext cx="8740142" cy="1538113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471">
                <a:solidFill>
                  <a:schemeClr val="bg2"/>
                </a:solidFill>
              </a:defRPr>
            </a:lvl2pPr>
            <a:lvl3pPr marL="168058" indent="0">
              <a:buNone/>
              <a:defRPr>
                <a:solidFill>
                  <a:schemeClr val="bg2"/>
                </a:solidFill>
              </a:defRPr>
            </a:lvl3pPr>
            <a:lvl4pPr marL="336114" indent="0">
              <a:buNone/>
              <a:defRPr>
                <a:solidFill>
                  <a:schemeClr val="bg2"/>
                </a:solidFill>
              </a:defRPr>
            </a:lvl4pPr>
            <a:lvl5pPr marL="504172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546262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text bo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A8FD8D-D212-4020-842E-55BE222CD0D7}"/>
              </a:ext>
            </a:extLst>
          </p:cNvPr>
          <p:cNvSpPr/>
          <p:nvPr userDrawn="1"/>
        </p:nvSpPr>
        <p:spPr bwMode="auto">
          <a:xfrm>
            <a:off x="0" y="1"/>
            <a:ext cx="9144000" cy="79057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93309"/>
            <a:ext cx="8741880" cy="674749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3477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587871"/>
          </a:xfrm>
        </p:spPr>
        <p:txBody>
          <a:bodyPr>
            <a:spAutoFit/>
          </a:bodyPr>
          <a:lstStyle>
            <a:lvl1pPr>
              <a:defRPr sz="294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79278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891882"/>
            <a:ext cx="4033911" cy="145674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2"/>
            </a:lvl1pPr>
            <a:lvl2pPr marL="0" indent="0">
              <a:buNone/>
              <a:defRPr sz="1471"/>
            </a:lvl2pPr>
            <a:lvl3pPr marL="170391" indent="0">
              <a:buNone/>
              <a:tabLst/>
              <a:defRPr sz="1471"/>
            </a:lvl3pPr>
            <a:lvl4pPr marL="338449" indent="0">
              <a:buNone/>
              <a:defRPr/>
            </a:lvl4pPr>
            <a:lvl5pPr marL="50417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45674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2"/>
            </a:lvl1pPr>
            <a:lvl2pPr marL="0" indent="0">
              <a:buNone/>
              <a:defRPr sz="1471"/>
            </a:lvl2pPr>
            <a:lvl3pPr marL="170391" indent="0">
              <a:buNone/>
              <a:tabLst/>
              <a:defRPr sz="1471"/>
            </a:lvl3pPr>
            <a:lvl4pPr marL="338449" indent="0">
              <a:buNone/>
              <a:defRPr/>
            </a:lvl4pPr>
            <a:lvl5pPr marL="50417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16654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891882"/>
            <a:ext cx="4033911" cy="1832296"/>
          </a:xfrm>
        </p:spPr>
        <p:txBody>
          <a:bodyPr wrap="square">
            <a:spAutoFit/>
          </a:bodyPr>
          <a:lstStyle>
            <a:lvl1pPr marL="211238" indent="-211238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2"/>
            </a:lvl1pPr>
            <a:lvl2pPr marL="390491" indent="-171435">
              <a:defRPr sz="1765"/>
            </a:lvl2pPr>
            <a:lvl3pPr marL="514306" indent="-123815">
              <a:tabLst/>
              <a:defRPr sz="1471"/>
            </a:lvl3pPr>
            <a:lvl4pPr marL="647644" indent="-133339">
              <a:defRPr/>
            </a:lvl4pPr>
            <a:lvl5pPr marL="771458" indent="-12381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32296"/>
          </a:xfrm>
        </p:spPr>
        <p:txBody>
          <a:bodyPr wrap="square">
            <a:spAutoFit/>
          </a:bodyPr>
          <a:lstStyle>
            <a:lvl1pPr marL="211238" indent="-211238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2"/>
            </a:lvl1pPr>
            <a:lvl2pPr marL="390491" indent="-171435">
              <a:defRPr sz="1765"/>
            </a:lvl2pPr>
            <a:lvl3pPr marL="514306" indent="-123815">
              <a:tabLst/>
              <a:defRPr sz="1471"/>
            </a:lvl3pPr>
            <a:lvl4pPr marL="647644" indent="-133339">
              <a:defRPr/>
            </a:lvl4pPr>
            <a:lvl5pPr marL="771458" indent="-12381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7381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68632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40"/>
            <a:ext cx="7394337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1" y="2907957"/>
            <a:ext cx="7395505" cy="621260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2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95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40"/>
            <a:ext cx="7394337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3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08884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211084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922351"/>
            <a:ext cx="8740142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4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A7314A5C-5E9A-4619-9690-48524B9A8F1B}"/>
              </a:ext>
            </a:extLst>
          </p:cNvPr>
          <p:cNvSpPr/>
          <p:nvPr userDrawn="1"/>
        </p:nvSpPr>
        <p:spPr bwMode="auto">
          <a:xfrm flipH="1">
            <a:off x="2586038" y="3521869"/>
            <a:ext cx="6557961" cy="1621631"/>
          </a:xfrm>
          <a:prstGeom prst="rtTriangl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1463B1-4C21-488C-B058-3DBAB125CC36}"/>
              </a:ext>
            </a:extLst>
          </p:cNvPr>
          <p:cNvSpPr/>
          <p:nvPr userDrawn="1"/>
        </p:nvSpPr>
        <p:spPr bwMode="auto">
          <a:xfrm flipH="1">
            <a:off x="2586036" y="3764756"/>
            <a:ext cx="6557961" cy="1378743"/>
          </a:xfrm>
          <a:prstGeom prst="rtTriangle">
            <a:avLst/>
          </a:prstGeom>
          <a:gradFill>
            <a:gsLst>
              <a:gs pos="125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0D0A418-1855-4D27-B266-525DF9545DF1}"/>
              </a:ext>
            </a:extLst>
          </p:cNvPr>
          <p:cNvSpPr/>
          <p:nvPr userDrawn="1"/>
        </p:nvSpPr>
        <p:spPr bwMode="auto">
          <a:xfrm>
            <a:off x="0" y="3571876"/>
            <a:ext cx="7422356" cy="1571625"/>
          </a:xfrm>
          <a:prstGeom prst="rtTriangl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DC50C8EF-26CF-4E6E-B3E2-6EA3E480DA63}"/>
              </a:ext>
            </a:extLst>
          </p:cNvPr>
          <p:cNvSpPr/>
          <p:nvPr userDrawn="1"/>
        </p:nvSpPr>
        <p:spPr bwMode="auto">
          <a:xfrm>
            <a:off x="0" y="3853543"/>
            <a:ext cx="7422356" cy="1289958"/>
          </a:xfrm>
          <a:prstGeom prst="rt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ight Triangle 10">
            <a:extLst>
              <a:ext uri="{FF2B5EF4-FFF2-40B4-BE49-F238E27FC236}">
                <a16:creationId xmlns:a16="http://schemas.microsoft.com/office/drawing/2014/main" id="{449487D0-1227-4FA6-93A6-AA2BF39AF92E}"/>
              </a:ext>
            </a:extLst>
          </p:cNvPr>
          <p:cNvSpPr/>
          <p:nvPr userDrawn="1"/>
        </p:nvSpPr>
        <p:spPr bwMode="auto">
          <a:xfrm flipH="1" flipV="1">
            <a:off x="2842460" y="-2"/>
            <a:ext cx="6301536" cy="1398673"/>
          </a:xfrm>
          <a:custGeom>
            <a:avLst/>
            <a:gdLst>
              <a:gd name="connsiteX0" fmla="*/ 0 w 8402048"/>
              <a:gd name="connsiteY0" fmla="*/ 2695076 h 2695076"/>
              <a:gd name="connsiteX1" fmla="*/ 0 w 8402048"/>
              <a:gd name="connsiteY1" fmla="*/ 0 h 2695076"/>
              <a:gd name="connsiteX2" fmla="*/ 8402048 w 8402048"/>
              <a:gd name="connsiteY2" fmla="*/ 2695076 h 2695076"/>
              <a:gd name="connsiteX3" fmla="*/ 0 w 8402048"/>
              <a:gd name="connsiteY3" fmla="*/ 2695076 h 2695076"/>
              <a:gd name="connsiteX0" fmla="*/ 0 w 8402048"/>
              <a:gd name="connsiteY0" fmla="*/ 2695076 h 2695076"/>
              <a:gd name="connsiteX1" fmla="*/ 0 w 8402048"/>
              <a:gd name="connsiteY1" fmla="*/ 0 h 2695076"/>
              <a:gd name="connsiteX2" fmla="*/ 2542668 w 8402048"/>
              <a:gd name="connsiteY2" fmla="*/ 830178 h 2695076"/>
              <a:gd name="connsiteX3" fmla="*/ 8402048 w 8402048"/>
              <a:gd name="connsiteY3" fmla="*/ 2695076 h 2695076"/>
              <a:gd name="connsiteX4" fmla="*/ 0 w 8402048"/>
              <a:gd name="connsiteY4" fmla="*/ 2695076 h 2695076"/>
              <a:gd name="connsiteX0" fmla="*/ 0 w 8402048"/>
              <a:gd name="connsiteY0" fmla="*/ 1864898 h 1864898"/>
              <a:gd name="connsiteX1" fmla="*/ 0 w 8402048"/>
              <a:gd name="connsiteY1" fmla="*/ 794085 h 1864898"/>
              <a:gd name="connsiteX2" fmla="*/ 2542668 w 8402048"/>
              <a:gd name="connsiteY2" fmla="*/ 0 h 1864898"/>
              <a:gd name="connsiteX3" fmla="*/ 8402048 w 8402048"/>
              <a:gd name="connsiteY3" fmla="*/ 1864898 h 1864898"/>
              <a:gd name="connsiteX4" fmla="*/ 0 w 8402048"/>
              <a:gd name="connsiteY4" fmla="*/ 1864898 h 186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048" h="1864898">
                <a:moveTo>
                  <a:pt x="0" y="1864898"/>
                </a:moveTo>
                <a:lnTo>
                  <a:pt x="0" y="794085"/>
                </a:lnTo>
                <a:lnTo>
                  <a:pt x="2542668" y="0"/>
                </a:lnTo>
                <a:lnTo>
                  <a:pt x="8402048" y="1864898"/>
                </a:lnTo>
                <a:lnTo>
                  <a:pt x="0" y="1864898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Isosceles Triangle 9">
            <a:extLst>
              <a:ext uri="{FF2B5EF4-FFF2-40B4-BE49-F238E27FC236}">
                <a16:creationId xmlns:a16="http://schemas.microsoft.com/office/drawing/2014/main" id="{A8978C58-367C-4A24-94B0-42E7856A66C3}"/>
              </a:ext>
            </a:extLst>
          </p:cNvPr>
          <p:cNvSpPr/>
          <p:nvPr userDrawn="1"/>
        </p:nvSpPr>
        <p:spPr bwMode="auto">
          <a:xfrm>
            <a:off x="764381" y="-7144"/>
            <a:ext cx="6474619" cy="1407319"/>
          </a:xfrm>
          <a:custGeom>
            <a:avLst/>
            <a:gdLst>
              <a:gd name="connsiteX0" fmla="*/ 0 w 8623300"/>
              <a:gd name="connsiteY0" fmla="*/ 1866900 h 1866900"/>
              <a:gd name="connsiteX1" fmla="*/ 4311650 w 8623300"/>
              <a:gd name="connsiteY1" fmla="*/ 0 h 1866900"/>
              <a:gd name="connsiteX2" fmla="*/ 8623300 w 8623300"/>
              <a:gd name="connsiteY2" fmla="*/ 1866900 h 1866900"/>
              <a:gd name="connsiteX3" fmla="*/ 0 w 8623300"/>
              <a:gd name="connsiteY3" fmla="*/ 1866900 h 1866900"/>
              <a:gd name="connsiteX0" fmla="*/ 0 w 8623300"/>
              <a:gd name="connsiteY0" fmla="*/ 1866900 h 1866900"/>
              <a:gd name="connsiteX1" fmla="*/ 2768600 w 8623300"/>
              <a:gd name="connsiteY1" fmla="*/ 0 h 1866900"/>
              <a:gd name="connsiteX2" fmla="*/ 8623300 w 8623300"/>
              <a:gd name="connsiteY2" fmla="*/ 1866900 h 1866900"/>
              <a:gd name="connsiteX3" fmla="*/ 0 w 8623300"/>
              <a:gd name="connsiteY3" fmla="*/ 1866900 h 1866900"/>
              <a:gd name="connsiteX0" fmla="*/ 0 w 8632825"/>
              <a:gd name="connsiteY0" fmla="*/ 0 h 1876425"/>
              <a:gd name="connsiteX1" fmla="*/ 2778125 w 8632825"/>
              <a:gd name="connsiteY1" fmla="*/ 9525 h 1876425"/>
              <a:gd name="connsiteX2" fmla="*/ 8632825 w 8632825"/>
              <a:gd name="connsiteY2" fmla="*/ 1876425 h 1876425"/>
              <a:gd name="connsiteX3" fmla="*/ 0 w 8632825"/>
              <a:gd name="connsiteY3" fmla="*/ 0 h 18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2825" h="1876425">
                <a:moveTo>
                  <a:pt x="0" y="0"/>
                </a:moveTo>
                <a:lnTo>
                  <a:pt x="2778125" y="9525"/>
                </a:lnTo>
                <a:lnTo>
                  <a:pt x="8632825" y="187642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67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88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922351"/>
            <a:ext cx="8740142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4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A7314A5C-5E9A-4619-9690-48524B9A8F1B}"/>
              </a:ext>
            </a:extLst>
          </p:cNvPr>
          <p:cNvSpPr/>
          <p:nvPr userDrawn="1"/>
        </p:nvSpPr>
        <p:spPr bwMode="auto">
          <a:xfrm flipH="1">
            <a:off x="2586038" y="3521869"/>
            <a:ext cx="6557961" cy="1621631"/>
          </a:xfrm>
          <a:prstGeom prst="rtTriangl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1463B1-4C21-488C-B058-3DBAB125CC36}"/>
              </a:ext>
            </a:extLst>
          </p:cNvPr>
          <p:cNvSpPr/>
          <p:nvPr userDrawn="1"/>
        </p:nvSpPr>
        <p:spPr bwMode="auto">
          <a:xfrm flipH="1">
            <a:off x="2586036" y="3764756"/>
            <a:ext cx="6557961" cy="1378743"/>
          </a:xfrm>
          <a:prstGeom prst="rtTriangle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0D0A418-1855-4D27-B266-525DF9545DF1}"/>
              </a:ext>
            </a:extLst>
          </p:cNvPr>
          <p:cNvSpPr/>
          <p:nvPr userDrawn="1"/>
        </p:nvSpPr>
        <p:spPr bwMode="auto">
          <a:xfrm>
            <a:off x="0" y="3571876"/>
            <a:ext cx="7422356" cy="1571625"/>
          </a:xfrm>
          <a:prstGeom prst="rtTriangl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DC50C8EF-26CF-4E6E-B3E2-6EA3E480DA63}"/>
              </a:ext>
            </a:extLst>
          </p:cNvPr>
          <p:cNvSpPr/>
          <p:nvPr userDrawn="1"/>
        </p:nvSpPr>
        <p:spPr bwMode="auto">
          <a:xfrm>
            <a:off x="0" y="3853543"/>
            <a:ext cx="7422356" cy="1289958"/>
          </a:xfrm>
          <a:prstGeom prst="rtTriangle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ight Triangle 10">
            <a:extLst>
              <a:ext uri="{FF2B5EF4-FFF2-40B4-BE49-F238E27FC236}">
                <a16:creationId xmlns:a16="http://schemas.microsoft.com/office/drawing/2014/main" id="{449487D0-1227-4FA6-93A6-AA2BF39AF92E}"/>
              </a:ext>
            </a:extLst>
          </p:cNvPr>
          <p:cNvSpPr/>
          <p:nvPr userDrawn="1"/>
        </p:nvSpPr>
        <p:spPr bwMode="auto">
          <a:xfrm flipH="1" flipV="1">
            <a:off x="2842460" y="-2"/>
            <a:ext cx="6301536" cy="1398673"/>
          </a:xfrm>
          <a:custGeom>
            <a:avLst/>
            <a:gdLst>
              <a:gd name="connsiteX0" fmla="*/ 0 w 8402048"/>
              <a:gd name="connsiteY0" fmla="*/ 2695076 h 2695076"/>
              <a:gd name="connsiteX1" fmla="*/ 0 w 8402048"/>
              <a:gd name="connsiteY1" fmla="*/ 0 h 2695076"/>
              <a:gd name="connsiteX2" fmla="*/ 8402048 w 8402048"/>
              <a:gd name="connsiteY2" fmla="*/ 2695076 h 2695076"/>
              <a:gd name="connsiteX3" fmla="*/ 0 w 8402048"/>
              <a:gd name="connsiteY3" fmla="*/ 2695076 h 2695076"/>
              <a:gd name="connsiteX0" fmla="*/ 0 w 8402048"/>
              <a:gd name="connsiteY0" fmla="*/ 2695076 h 2695076"/>
              <a:gd name="connsiteX1" fmla="*/ 0 w 8402048"/>
              <a:gd name="connsiteY1" fmla="*/ 0 h 2695076"/>
              <a:gd name="connsiteX2" fmla="*/ 2542668 w 8402048"/>
              <a:gd name="connsiteY2" fmla="*/ 830178 h 2695076"/>
              <a:gd name="connsiteX3" fmla="*/ 8402048 w 8402048"/>
              <a:gd name="connsiteY3" fmla="*/ 2695076 h 2695076"/>
              <a:gd name="connsiteX4" fmla="*/ 0 w 8402048"/>
              <a:gd name="connsiteY4" fmla="*/ 2695076 h 2695076"/>
              <a:gd name="connsiteX0" fmla="*/ 0 w 8402048"/>
              <a:gd name="connsiteY0" fmla="*/ 1864898 h 1864898"/>
              <a:gd name="connsiteX1" fmla="*/ 0 w 8402048"/>
              <a:gd name="connsiteY1" fmla="*/ 794085 h 1864898"/>
              <a:gd name="connsiteX2" fmla="*/ 2542668 w 8402048"/>
              <a:gd name="connsiteY2" fmla="*/ 0 h 1864898"/>
              <a:gd name="connsiteX3" fmla="*/ 8402048 w 8402048"/>
              <a:gd name="connsiteY3" fmla="*/ 1864898 h 1864898"/>
              <a:gd name="connsiteX4" fmla="*/ 0 w 8402048"/>
              <a:gd name="connsiteY4" fmla="*/ 1864898 h 186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048" h="1864898">
                <a:moveTo>
                  <a:pt x="0" y="1864898"/>
                </a:moveTo>
                <a:lnTo>
                  <a:pt x="0" y="794085"/>
                </a:lnTo>
                <a:lnTo>
                  <a:pt x="2542668" y="0"/>
                </a:lnTo>
                <a:lnTo>
                  <a:pt x="8402048" y="1864898"/>
                </a:lnTo>
                <a:lnTo>
                  <a:pt x="0" y="1864898"/>
                </a:lnTo>
                <a:close/>
              </a:path>
            </a:pathLst>
          </a:cu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Isosceles Triangle 9">
            <a:extLst>
              <a:ext uri="{FF2B5EF4-FFF2-40B4-BE49-F238E27FC236}">
                <a16:creationId xmlns:a16="http://schemas.microsoft.com/office/drawing/2014/main" id="{A8978C58-367C-4A24-94B0-42E7856A66C3}"/>
              </a:ext>
            </a:extLst>
          </p:cNvPr>
          <p:cNvSpPr/>
          <p:nvPr userDrawn="1"/>
        </p:nvSpPr>
        <p:spPr bwMode="auto">
          <a:xfrm>
            <a:off x="764381" y="-7144"/>
            <a:ext cx="6474619" cy="1407319"/>
          </a:xfrm>
          <a:custGeom>
            <a:avLst/>
            <a:gdLst>
              <a:gd name="connsiteX0" fmla="*/ 0 w 8623300"/>
              <a:gd name="connsiteY0" fmla="*/ 1866900 h 1866900"/>
              <a:gd name="connsiteX1" fmla="*/ 4311650 w 8623300"/>
              <a:gd name="connsiteY1" fmla="*/ 0 h 1866900"/>
              <a:gd name="connsiteX2" fmla="*/ 8623300 w 8623300"/>
              <a:gd name="connsiteY2" fmla="*/ 1866900 h 1866900"/>
              <a:gd name="connsiteX3" fmla="*/ 0 w 8623300"/>
              <a:gd name="connsiteY3" fmla="*/ 1866900 h 1866900"/>
              <a:gd name="connsiteX0" fmla="*/ 0 w 8623300"/>
              <a:gd name="connsiteY0" fmla="*/ 1866900 h 1866900"/>
              <a:gd name="connsiteX1" fmla="*/ 2768600 w 8623300"/>
              <a:gd name="connsiteY1" fmla="*/ 0 h 1866900"/>
              <a:gd name="connsiteX2" fmla="*/ 8623300 w 8623300"/>
              <a:gd name="connsiteY2" fmla="*/ 1866900 h 1866900"/>
              <a:gd name="connsiteX3" fmla="*/ 0 w 8623300"/>
              <a:gd name="connsiteY3" fmla="*/ 1866900 h 1866900"/>
              <a:gd name="connsiteX0" fmla="*/ 0 w 8632825"/>
              <a:gd name="connsiteY0" fmla="*/ 0 h 1876425"/>
              <a:gd name="connsiteX1" fmla="*/ 2778125 w 8632825"/>
              <a:gd name="connsiteY1" fmla="*/ 9525 h 1876425"/>
              <a:gd name="connsiteX2" fmla="*/ 8632825 w 8632825"/>
              <a:gd name="connsiteY2" fmla="*/ 1876425 h 1876425"/>
              <a:gd name="connsiteX3" fmla="*/ 0 w 8632825"/>
              <a:gd name="connsiteY3" fmla="*/ 0 h 18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2825" h="1876425">
                <a:moveTo>
                  <a:pt x="0" y="0"/>
                </a:moveTo>
                <a:lnTo>
                  <a:pt x="2778125" y="9525"/>
                </a:lnTo>
                <a:lnTo>
                  <a:pt x="8632825" y="187642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954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88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922351"/>
            <a:ext cx="8740142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4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87A1ED-A21F-400C-BBE4-2677EA72DC7A}"/>
              </a:ext>
            </a:extLst>
          </p:cNvPr>
          <p:cNvSpPr/>
          <p:nvPr userDrawn="1"/>
        </p:nvSpPr>
        <p:spPr bwMode="auto">
          <a:xfrm>
            <a:off x="0" y="0"/>
            <a:ext cx="9144000" cy="10287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D0CA7D-AA89-48BD-B9E8-B5E9263DA68F}"/>
              </a:ext>
            </a:extLst>
          </p:cNvPr>
          <p:cNvSpPr/>
          <p:nvPr userDrawn="1"/>
        </p:nvSpPr>
        <p:spPr bwMode="auto">
          <a:xfrm>
            <a:off x="0" y="1066800"/>
            <a:ext cx="9144000" cy="381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B7E37D-7BB1-41F5-8A21-46A55C30C581}"/>
              </a:ext>
            </a:extLst>
          </p:cNvPr>
          <p:cNvSpPr/>
          <p:nvPr userDrawn="1"/>
        </p:nvSpPr>
        <p:spPr bwMode="auto">
          <a:xfrm flipV="1">
            <a:off x="0" y="3848100"/>
            <a:ext cx="9144000" cy="12954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EC240-9C6E-4DD3-A674-4474040A55B2}"/>
              </a:ext>
            </a:extLst>
          </p:cNvPr>
          <p:cNvSpPr/>
          <p:nvPr userDrawn="1"/>
        </p:nvSpPr>
        <p:spPr bwMode="auto">
          <a:xfrm flipV="1">
            <a:off x="0" y="3686176"/>
            <a:ext cx="9144000" cy="1238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D16B08-CA74-4C91-A309-ECE2CC0E895D}"/>
              </a:ext>
            </a:extLst>
          </p:cNvPr>
          <p:cNvSpPr/>
          <p:nvPr userDrawn="1"/>
        </p:nvSpPr>
        <p:spPr bwMode="auto">
          <a:xfrm flipV="1">
            <a:off x="0" y="3562350"/>
            <a:ext cx="9144000" cy="4762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897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88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922351"/>
            <a:ext cx="8740142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4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87A1ED-A21F-400C-BBE4-2677EA72DC7A}"/>
              </a:ext>
            </a:extLst>
          </p:cNvPr>
          <p:cNvSpPr/>
          <p:nvPr userDrawn="1"/>
        </p:nvSpPr>
        <p:spPr bwMode="auto">
          <a:xfrm>
            <a:off x="0" y="0"/>
            <a:ext cx="9144000" cy="10287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D0CA7D-AA89-48BD-B9E8-B5E9263DA68F}"/>
              </a:ext>
            </a:extLst>
          </p:cNvPr>
          <p:cNvSpPr/>
          <p:nvPr userDrawn="1"/>
        </p:nvSpPr>
        <p:spPr bwMode="auto">
          <a:xfrm>
            <a:off x="0" y="1066800"/>
            <a:ext cx="9144000" cy="381000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B7E37D-7BB1-41F5-8A21-46A55C30C581}"/>
              </a:ext>
            </a:extLst>
          </p:cNvPr>
          <p:cNvSpPr/>
          <p:nvPr userDrawn="1"/>
        </p:nvSpPr>
        <p:spPr bwMode="auto">
          <a:xfrm flipV="1">
            <a:off x="0" y="3848100"/>
            <a:ext cx="9144000" cy="12954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EC240-9C6E-4DD3-A674-4474040A55B2}"/>
              </a:ext>
            </a:extLst>
          </p:cNvPr>
          <p:cNvSpPr/>
          <p:nvPr userDrawn="1"/>
        </p:nvSpPr>
        <p:spPr bwMode="auto">
          <a:xfrm flipV="1">
            <a:off x="0" y="3686176"/>
            <a:ext cx="9144000" cy="123825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D16B08-CA74-4C91-A309-ECE2CC0E895D}"/>
              </a:ext>
            </a:extLst>
          </p:cNvPr>
          <p:cNvSpPr/>
          <p:nvPr userDrawn="1"/>
        </p:nvSpPr>
        <p:spPr bwMode="auto">
          <a:xfrm flipV="1">
            <a:off x="0" y="3562350"/>
            <a:ext cx="9144000" cy="4762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126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88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3334141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1" y="2235023"/>
            <a:ext cx="4033911" cy="673454"/>
          </a:xfrm>
        </p:spPr>
        <p:txBody>
          <a:bodyPr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7" y="0"/>
            <a:ext cx="4570833" cy="5142075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23868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990630"/>
            <a:ext cx="3596905" cy="1162241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4000763" y="0"/>
            <a:ext cx="5143237" cy="51420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0763" y="1"/>
            <a:ext cx="5143237" cy="51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75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75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29695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6" tIns="34286" rIns="34286" bIns="342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15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2"/>
            <a:ext cx="8740141" cy="1516697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7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77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3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65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002827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344327" y="352550"/>
            <a:ext cx="1064746" cy="228621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01930" y="4574392"/>
            <a:ext cx="3361593" cy="35076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45" tIns="134445" rIns="134445" bIns="134445" numCol="1" anchor="t" anchorCtr="0" compatLnSpc="1">
            <a:prstTxWarp prst="textNoShape">
              <a:avLst/>
            </a:prstTxWarp>
            <a:spAutoFit/>
          </a:bodyPr>
          <a:lstStyle/>
          <a:p>
            <a:pPr defTabSz="685381" eaLnBrk="0" hangingPunct="0"/>
            <a:r>
              <a:rPr lang="en-US" sz="51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7748219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30" y="891883"/>
            <a:ext cx="8740142" cy="1845570"/>
          </a:xfrm>
          <a:prstGeom prst="rect">
            <a:avLst/>
          </a:prstGeom>
        </p:spPr>
        <p:txBody>
          <a:bodyPr/>
          <a:lstStyle>
            <a:lvl1pPr marL="213573" indent="-213573">
              <a:buClr>
                <a:schemeClr val="tx1"/>
              </a:buClr>
              <a:buSzPct val="90000"/>
              <a:buFont typeface="Arial" pitchFamily="34" charset="0"/>
              <a:buChar char="•"/>
              <a:defRPr sz="264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143" indent="-206572">
              <a:buClr>
                <a:schemeClr val="tx1"/>
              </a:buClr>
              <a:buSzPct val="90000"/>
              <a:buFont typeface="Arial" pitchFamily="34" charset="0"/>
              <a:buChar char="•"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716" indent="-213573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774" indent="-168058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831" indent="-168058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78822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97962" y="217134"/>
            <a:ext cx="8745277" cy="791163"/>
          </a:xfrm>
        </p:spPr>
        <p:txBody>
          <a:bodyPr lIns="146304" tIns="91440" rIns="146304" bIns="91440"/>
          <a:lstStyle>
            <a:lvl1pPr>
              <a:lnSpc>
                <a:spcPct val="100000"/>
              </a:lnSpc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97643" y="1065618"/>
            <a:ext cx="8745592" cy="1587871"/>
          </a:xfrm>
        </p:spPr>
        <p:txBody>
          <a:bodyPr tIns="91440" bIns="91440"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883" y="4952268"/>
            <a:ext cx="9144235" cy="199413"/>
            <a:chOff x="-1200" y="6644680"/>
            <a:chExt cx="12436794" cy="360970"/>
          </a:xfrm>
        </p:grpSpPr>
        <p:sp>
          <p:nvSpPr>
            <p:cNvPr id="18" name="TextBox 17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546" fontAlgn="auto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546" fontAlgn="auto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876930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97962" y="217133"/>
            <a:ext cx="8741309" cy="78867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Lorem ipsum dolor sit.</a:t>
            </a:r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>
            <a:off x="-883" y="4952268"/>
            <a:ext cx="9144235" cy="199413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546" fontAlgn="auto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546" fontAlgn="auto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4563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917">
          <p15:clr>
            <a:srgbClr val="FBAE40"/>
          </p15:clr>
        </p15:guide>
        <p15:guide id="3" orient="horz" pos="523">
          <p15:clr>
            <a:srgbClr val="FBAE40"/>
          </p15:clr>
        </p15:guide>
        <p15:guide id="4" pos="293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97962" y="217134"/>
            <a:ext cx="8745277" cy="791163"/>
          </a:xfrm>
        </p:spPr>
        <p:txBody>
          <a:bodyPr lIns="146304" tIns="91440" rIns="146304" bIns="91440"/>
          <a:lstStyle>
            <a:lvl1pPr>
              <a:lnSpc>
                <a:spcPct val="100000"/>
              </a:lnSpc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98429" y="1065618"/>
            <a:ext cx="5363375" cy="591829"/>
          </a:xfrm>
          <a:ln w="152400">
            <a:noFill/>
          </a:ln>
        </p:spPr>
        <p:txBody>
          <a:bodyPr tIns="91440" bIns="9144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Screen shot or image here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561804" y="1065618"/>
            <a:ext cx="3381435" cy="2221570"/>
          </a:xfrm>
        </p:spPr>
        <p:txBody>
          <a:bodyPr tIns="91440" bIns="91440"/>
          <a:lstStyle>
            <a:lvl1pPr marL="0" indent="0">
              <a:lnSpc>
                <a:spcPct val="100000"/>
              </a:lnSpc>
              <a:spcBef>
                <a:spcPts val="1471"/>
              </a:spcBef>
              <a:buFontTx/>
              <a:buNone/>
              <a:defRPr sz="2352">
                <a:solidFill>
                  <a:srgbClr val="C00000"/>
                </a:solidFill>
              </a:defRPr>
            </a:lvl1pPr>
            <a:lvl2pPr marL="25208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2pPr>
            <a:lvl3pPr marL="420143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3pPr>
            <a:lvl4pPr marL="588200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4pPr>
            <a:lvl5pPr marL="756258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883" y="4952268"/>
            <a:ext cx="9144235" cy="199413"/>
            <a:chOff x="-1200" y="6644680"/>
            <a:chExt cx="12436794" cy="360970"/>
          </a:xfrm>
        </p:grpSpPr>
        <p:sp>
          <p:nvSpPr>
            <p:cNvPr id="23" name="TextBox 2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546" fontAlgn="auto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546" fontAlgn="auto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197115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gra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 userDrawn="1"/>
        </p:nvSpPr>
        <p:spPr>
          <a:xfrm>
            <a:off x="2" y="1071351"/>
            <a:ext cx="9143999" cy="4072151"/>
          </a:xfrm>
          <a:custGeom>
            <a:avLst/>
            <a:gdLst>
              <a:gd name="connsiteX0" fmla="*/ 0 w 12191999"/>
              <a:gd name="connsiteY0" fmla="*/ 0 h 5316786"/>
              <a:gd name="connsiteX1" fmla="*/ 12191999 w 12191999"/>
              <a:gd name="connsiteY1" fmla="*/ 0 h 5316786"/>
              <a:gd name="connsiteX2" fmla="*/ 12191999 w 12191999"/>
              <a:gd name="connsiteY2" fmla="*/ 119540 h 5316786"/>
              <a:gd name="connsiteX3" fmla="*/ 7315199 w 12191999"/>
              <a:gd name="connsiteY3" fmla="*/ 119540 h 5316786"/>
              <a:gd name="connsiteX4" fmla="*/ 7315199 w 12191999"/>
              <a:gd name="connsiteY4" fmla="*/ 5315056 h 5316786"/>
              <a:gd name="connsiteX5" fmla="*/ 12191999 w 12191999"/>
              <a:gd name="connsiteY5" fmla="*/ 5315056 h 5316786"/>
              <a:gd name="connsiteX6" fmla="*/ 12191999 w 12191999"/>
              <a:gd name="connsiteY6" fmla="*/ 5316786 h 5316786"/>
              <a:gd name="connsiteX7" fmla="*/ 0 w 12191999"/>
              <a:gd name="connsiteY7" fmla="*/ 5316786 h 5316786"/>
              <a:gd name="connsiteX0" fmla="*/ 0 w 12191999"/>
              <a:gd name="connsiteY0" fmla="*/ 0 h 5316786"/>
              <a:gd name="connsiteX1" fmla="*/ 12191999 w 12191999"/>
              <a:gd name="connsiteY1" fmla="*/ 0 h 5316786"/>
              <a:gd name="connsiteX2" fmla="*/ 12191999 w 12191999"/>
              <a:gd name="connsiteY2" fmla="*/ 119540 h 5316786"/>
              <a:gd name="connsiteX3" fmla="*/ 7315199 w 12191999"/>
              <a:gd name="connsiteY3" fmla="*/ 119540 h 5316786"/>
              <a:gd name="connsiteX4" fmla="*/ 7315199 w 12191999"/>
              <a:gd name="connsiteY4" fmla="*/ 5315056 h 5316786"/>
              <a:gd name="connsiteX5" fmla="*/ 12191999 w 12191999"/>
              <a:gd name="connsiteY5" fmla="*/ 5315056 h 5316786"/>
              <a:gd name="connsiteX6" fmla="*/ 0 w 12191999"/>
              <a:gd name="connsiteY6" fmla="*/ 5316786 h 5316786"/>
              <a:gd name="connsiteX7" fmla="*/ 0 w 12191999"/>
              <a:gd name="connsiteY7" fmla="*/ 0 h 5316786"/>
              <a:gd name="connsiteX0" fmla="*/ 0 w 12191999"/>
              <a:gd name="connsiteY0" fmla="*/ 0 h 5316786"/>
              <a:gd name="connsiteX1" fmla="*/ 12191999 w 12191999"/>
              <a:gd name="connsiteY1" fmla="*/ 0 h 5316786"/>
              <a:gd name="connsiteX2" fmla="*/ 12191999 w 12191999"/>
              <a:gd name="connsiteY2" fmla="*/ 119540 h 5316786"/>
              <a:gd name="connsiteX3" fmla="*/ 7315199 w 12191999"/>
              <a:gd name="connsiteY3" fmla="*/ 119540 h 5316786"/>
              <a:gd name="connsiteX4" fmla="*/ 7315199 w 12191999"/>
              <a:gd name="connsiteY4" fmla="*/ 5315056 h 5316786"/>
              <a:gd name="connsiteX5" fmla="*/ 0 w 12191999"/>
              <a:gd name="connsiteY5" fmla="*/ 5316786 h 5316786"/>
              <a:gd name="connsiteX6" fmla="*/ 0 w 12191999"/>
              <a:gd name="connsiteY6" fmla="*/ 0 h 531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5316786">
                <a:moveTo>
                  <a:pt x="0" y="0"/>
                </a:moveTo>
                <a:lnTo>
                  <a:pt x="12191999" y="0"/>
                </a:lnTo>
                <a:lnTo>
                  <a:pt x="12191999" y="119540"/>
                </a:lnTo>
                <a:lnTo>
                  <a:pt x="7315199" y="119540"/>
                </a:lnTo>
                <a:lnTo>
                  <a:pt x="7315199" y="5315056"/>
                </a:lnTo>
                <a:lnTo>
                  <a:pt x="0" y="5316786"/>
                </a:lnTo>
                <a:lnTo>
                  <a:pt x="0" y="0"/>
                </a:lnTo>
                <a:close/>
              </a:path>
            </a:pathLst>
          </a:custGeom>
          <a:solidFill>
            <a:srgbClr val="E5F2F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672229">
              <a:defRPr/>
            </a:pPr>
            <a:endParaRPr lang="en-US" sz="1324" kern="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9416" y="1416897"/>
            <a:ext cx="2983159" cy="3432688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500">
                <a:solidFill>
                  <a:schemeClr val="tx2"/>
                </a:solidFill>
                <a:latin typeface="+mj-lt"/>
              </a:defRPr>
            </a:lvl1pPr>
            <a:lvl2pPr>
              <a:buClr>
                <a:schemeClr val="accent1"/>
              </a:buClr>
              <a:defRPr sz="1350">
                <a:solidFill>
                  <a:schemeClr val="tx2"/>
                </a:solidFill>
                <a:latin typeface="+mj-lt"/>
              </a:defRPr>
            </a:lvl2pPr>
            <a:lvl3pPr>
              <a:buClr>
                <a:schemeClr val="accent1"/>
              </a:buClr>
              <a:defRPr sz="1200">
                <a:solidFill>
                  <a:schemeClr val="tx2"/>
                </a:solidFill>
                <a:latin typeface="+mj-lt"/>
              </a:defRPr>
            </a:lvl3pPr>
            <a:lvl4pPr>
              <a:buClr>
                <a:schemeClr val="accent1"/>
              </a:buClr>
              <a:defRPr sz="1050">
                <a:solidFill>
                  <a:schemeClr val="tx2"/>
                </a:solidFill>
                <a:latin typeface="+mj-lt"/>
              </a:defRPr>
            </a:lvl4pPr>
            <a:lvl5pPr>
              <a:buClr>
                <a:schemeClr val="accent1"/>
              </a:buClr>
              <a:defRPr sz="105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348" y="269136"/>
            <a:ext cx="8538157" cy="669414"/>
          </a:xfrm>
        </p:spPr>
        <p:txBody>
          <a:bodyPr anchor="ctr">
            <a:normAutofit/>
          </a:bodyPr>
          <a:lstStyle>
            <a:lvl1pPr>
              <a:defRPr sz="2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82800"/>
            <a:ext cx="2286001" cy="266368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0" rtlCol="0" anchor="ctr">
            <a:noAutofit/>
          </a:bodyPr>
          <a:lstStyle>
            <a:lvl1pPr>
              <a:defRPr kumimoji="0" lang="en-US" sz="105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02794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3"/>
            <a:ext cx="8740142" cy="1587871"/>
          </a:xfrm>
        </p:spPr>
        <p:txBody>
          <a:bodyPr>
            <a:spAutoFit/>
          </a:bodyPr>
          <a:lstStyle>
            <a:lvl1pPr>
              <a:defRPr sz="294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462406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7"/>
          <p:cNvGrpSpPr>
            <a:grpSpLocks noChangeAspect="1"/>
          </p:cNvGrpSpPr>
          <p:nvPr/>
        </p:nvGrpSpPr>
        <p:grpSpPr bwMode="auto">
          <a:xfrm>
            <a:off x="2317657" y="95245"/>
            <a:ext cx="6782801" cy="4975972"/>
            <a:chOff x="1951" y="0"/>
            <a:chExt cx="5890" cy="4321"/>
          </a:xfrm>
          <a:solidFill>
            <a:schemeClr val="accent1">
              <a:lumMod val="75000"/>
            </a:schemeClr>
          </a:solidFill>
        </p:grpSpPr>
        <p:grpSp>
          <p:nvGrpSpPr>
            <p:cNvPr id="29" name="Group 218"/>
            <p:cNvGrpSpPr>
              <a:grpSpLocks/>
            </p:cNvGrpSpPr>
            <p:nvPr userDrawn="1"/>
          </p:nvGrpSpPr>
          <p:grpSpPr bwMode="auto">
            <a:xfrm>
              <a:off x="1951" y="2190"/>
              <a:ext cx="5871" cy="2131"/>
              <a:chOff x="1951" y="2190"/>
              <a:chExt cx="5871" cy="2131"/>
            </a:xfrm>
            <a:grpFill/>
          </p:grpSpPr>
          <p:sp>
            <p:nvSpPr>
              <p:cNvPr id="1561" name="Freeform 18"/>
              <p:cNvSpPr>
                <a:spLocks noEditPoints="1"/>
              </p:cNvSpPr>
              <p:nvPr userDrawn="1"/>
            </p:nvSpPr>
            <p:spPr bwMode="auto">
              <a:xfrm>
                <a:off x="1951" y="219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62" name="Freeform 19"/>
              <p:cNvSpPr>
                <a:spLocks/>
              </p:cNvSpPr>
              <p:nvPr userDrawn="1"/>
            </p:nvSpPr>
            <p:spPr bwMode="auto">
              <a:xfrm>
                <a:off x="2149" y="219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3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39"/>
                      <a:pt x="31" y="42"/>
                      <a:pt x="27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63" name="Freeform 20"/>
              <p:cNvSpPr>
                <a:spLocks/>
              </p:cNvSpPr>
              <p:nvPr userDrawn="1"/>
            </p:nvSpPr>
            <p:spPr bwMode="auto">
              <a:xfrm>
                <a:off x="2299" y="2197"/>
                <a:ext cx="81" cy="246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4 h 201"/>
                  <a:gd name="T14" fmla="*/ 0 w 67"/>
                  <a:gd name="T15" fmla="*/ 32 h 201"/>
                  <a:gd name="T16" fmla="*/ 15 w 67"/>
                  <a:gd name="T17" fmla="*/ 26 h 201"/>
                  <a:gd name="T18" fmla="*/ 31 w 67"/>
                  <a:gd name="T19" fmla="*/ 18 h 201"/>
                  <a:gd name="T20" fmla="*/ 47 w 67"/>
                  <a:gd name="T21" fmla="*/ 9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1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64" name="Freeform 21"/>
              <p:cNvSpPr>
                <a:spLocks noEditPoints="1"/>
              </p:cNvSpPr>
              <p:nvPr userDrawn="1"/>
            </p:nvSpPr>
            <p:spPr bwMode="auto">
              <a:xfrm>
                <a:off x="2446" y="219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65" name="Freeform 22"/>
              <p:cNvSpPr>
                <a:spLocks/>
              </p:cNvSpPr>
              <p:nvPr userDrawn="1"/>
            </p:nvSpPr>
            <p:spPr bwMode="auto">
              <a:xfrm>
                <a:off x="2643" y="219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66" name="Freeform 23"/>
              <p:cNvSpPr>
                <a:spLocks noEditPoints="1"/>
              </p:cNvSpPr>
              <p:nvPr userDrawn="1"/>
            </p:nvSpPr>
            <p:spPr bwMode="auto">
              <a:xfrm>
                <a:off x="2792" y="219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5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67" name="Freeform 24"/>
              <p:cNvSpPr>
                <a:spLocks/>
              </p:cNvSpPr>
              <p:nvPr userDrawn="1"/>
            </p:nvSpPr>
            <p:spPr bwMode="auto">
              <a:xfrm>
                <a:off x="2990" y="2197"/>
                <a:ext cx="82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3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39"/>
                      <a:pt x="31" y="42"/>
                      <a:pt x="27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68" name="Freeform 25"/>
              <p:cNvSpPr>
                <a:spLocks/>
              </p:cNvSpPr>
              <p:nvPr userDrawn="1"/>
            </p:nvSpPr>
            <p:spPr bwMode="auto">
              <a:xfrm>
                <a:off x="3140" y="2197"/>
                <a:ext cx="81" cy="246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4 h 201"/>
                  <a:gd name="T14" fmla="*/ 0 w 67"/>
                  <a:gd name="T15" fmla="*/ 32 h 201"/>
                  <a:gd name="T16" fmla="*/ 15 w 67"/>
                  <a:gd name="T17" fmla="*/ 26 h 201"/>
                  <a:gd name="T18" fmla="*/ 31 w 67"/>
                  <a:gd name="T19" fmla="*/ 18 h 201"/>
                  <a:gd name="T20" fmla="*/ 47 w 67"/>
                  <a:gd name="T21" fmla="*/ 9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1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69" name="Freeform 26"/>
              <p:cNvSpPr>
                <a:spLocks/>
              </p:cNvSpPr>
              <p:nvPr userDrawn="1"/>
            </p:nvSpPr>
            <p:spPr bwMode="auto">
              <a:xfrm>
                <a:off x="3288" y="219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2" y="46"/>
                      <a:pt x="18" y="48"/>
                      <a:pt x="14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70" name="Freeform 27"/>
              <p:cNvSpPr>
                <a:spLocks noEditPoints="1"/>
              </p:cNvSpPr>
              <p:nvPr userDrawn="1"/>
            </p:nvSpPr>
            <p:spPr bwMode="auto">
              <a:xfrm>
                <a:off x="3437" y="2198"/>
                <a:ext cx="155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4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71" name="Freeform 28"/>
              <p:cNvSpPr>
                <a:spLocks noEditPoints="1"/>
              </p:cNvSpPr>
              <p:nvPr userDrawn="1"/>
            </p:nvSpPr>
            <p:spPr bwMode="auto">
              <a:xfrm>
                <a:off x="3632" y="2198"/>
                <a:ext cx="155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4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72" name="Freeform 29"/>
              <p:cNvSpPr>
                <a:spLocks noEditPoints="1"/>
              </p:cNvSpPr>
              <p:nvPr userDrawn="1"/>
            </p:nvSpPr>
            <p:spPr bwMode="auto">
              <a:xfrm>
                <a:off x="3827" y="2198"/>
                <a:ext cx="155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4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73" name="Freeform 30"/>
              <p:cNvSpPr>
                <a:spLocks noEditPoints="1"/>
              </p:cNvSpPr>
              <p:nvPr userDrawn="1"/>
            </p:nvSpPr>
            <p:spPr bwMode="auto">
              <a:xfrm>
                <a:off x="4228" y="219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74" name="Freeform 31"/>
              <p:cNvSpPr>
                <a:spLocks/>
              </p:cNvSpPr>
              <p:nvPr userDrawn="1"/>
            </p:nvSpPr>
            <p:spPr bwMode="auto">
              <a:xfrm>
                <a:off x="4425" y="219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75" name="Freeform 32"/>
              <p:cNvSpPr>
                <a:spLocks/>
              </p:cNvSpPr>
              <p:nvPr userDrawn="1"/>
            </p:nvSpPr>
            <p:spPr bwMode="auto">
              <a:xfrm>
                <a:off x="4575" y="219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39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76" name="Freeform 33"/>
              <p:cNvSpPr>
                <a:spLocks noEditPoints="1"/>
              </p:cNvSpPr>
              <p:nvPr userDrawn="1"/>
            </p:nvSpPr>
            <p:spPr bwMode="auto">
              <a:xfrm>
                <a:off x="4723" y="219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7 h 203"/>
                  <a:gd name="T14" fmla="*/ 5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7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77" name="Freeform 34"/>
              <p:cNvSpPr>
                <a:spLocks/>
              </p:cNvSpPr>
              <p:nvPr userDrawn="1"/>
            </p:nvSpPr>
            <p:spPr bwMode="auto">
              <a:xfrm>
                <a:off x="4920" y="219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8 w 68"/>
                  <a:gd name="T21" fmla="*/ 9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2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3" y="46"/>
                      <a:pt x="19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1" y="28"/>
                      <a:pt x="16" y="26"/>
                    </a:cubicBezTo>
                    <a:cubicBezTo>
                      <a:pt x="22" y="24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8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78" name="Freeform 35"/>
              <p:cNvSpPr>
                <a:spLocks/>
              </p:cNvSpPr>
              <p:nvPr userDrawn="1"/>
            </p:nvSpPr>
            <p:spPr bwMode="auto">
              <a:xfrm>
                <a:off x="5070" y="219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2" y="46"/>
                      <a:pt x="18" y="48"/>
                      <a:pt x="14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79" name="Freeform 36"/>
              <p:cNvSpPr>
                <a:spLocks noEditPoints="1"/>
              </p:cNvSpPr>
              <p:nvPr userDrawn="1"/>
            </p:nvSpPr>
            <p:spPr bwMode="auto">
              <a:xfrm>
                <a:off x="5219" y="2198"/>
                <a:ext cx="154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4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80" name="Freeform 37"/>
              <p:cNvSpPr>
                <a:spLocks noEditPoints="1"/>
              </p:cNvSpPr>
              <p:nvPr userDrawn="1"/>
            </p:nvSpPr>
            <p:spPr bwMode="auto">
              <a:xfrm>
                <a:off x="5414" y="2198"/>
                <a:ext cx="154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4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81" name="Freeform 38"/>
              <p:cNvSpPr>
                <a:spLocks noEditPoints="1"/>
              </p:cNvSpPr>
              <p:nvPr userDrawn="1"/>
            </p:nvSpPr>
            <p:spPr bwMode="auto">
              <a:xfrm>
                <a:off x="5609" y="2198"/>
                <a:ext cx="154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4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82" name="Freeform 39"/>
              <p:cNvSpPr>
                <a:spLocks/>
              </p:cNvSpPr>
              <p:nvPr userDrawn="1"/>
            </p:nvSpPr>
            <p:spPr bwMode="auto">
              <a:xfrm>
                <a:off x="5806" y="219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39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83" name="Freeform 40"/>
              <p:cNvSpPr>
                <a:spLocks noEditPoints="1"/>
              </p:cNvSpPr>
              <p:nvPr userDrawn="1"/>
            </p:nvSpPr>
            <p:spPr bwMode="auto">
              <a:xfrm>
                <a:off x="5943" y="2202"/>
                <a:ext cx="188" cy="220"/>
              </a:xfrm>
              <a:custGeom>
                <a:avLst/>
                <a:gdLst>
                  <a:gd name="T0" fmla="*/ 188 w 188"/>
                  <a:gd name="T1" fmla="*/ 67 h 220"/>
                  <a:gd name="T2" fmla="*/ 185 w 188"/>
                  <a:gd name="T3" fmla="*/ 86 h 220"/>
                  <a:gd name="T4" fmla="*/ 141 w 188"/>
                  <a:gd name="T5" fmla="*/ 86 h 220"/>
                  <a:gd name="T6" fmla="*/ 130 w 188"/>
                  <a:gd name="T7" fmla="*/ 136 h 220"/>
                  <a:gd name="T8" fmla="*/ 177 w 188"/>
                  <a:gd name="T9" fmla="*/ 136 h 220"/>
                  <a:gd name="T10" fmla="*/ 173 w 188"/>
                  <a:gd name="T11" fmla="*/ 153 h 220"/>
                  <a:gd name="T12" fmla="*/ 126 w 188"/>
                  <a:gd name="T13" fmla="*/ 153 h 220"/>
                  <a:gd name="T14" fmla="*/ 112 w 188"/>
                  <a:gd name="T15" fmla="*/ 220 h 220"/>
                  <a:gd name="T16" fmla="*/ 91 w 188"/>
                  <a:gd name="T17" fmla="*/ 220 h 220"/>
                  <a:gd name="T18" fmla="*/ 106 w 188"/>
                  <a:gd name="T19" fmla="*/ 153 h 220"/>
                  <a:gd name="T20" fmla="*/ 64 w 188"/>
                  <a:gd name="T21" fmla="*/ 153 h 220"/>
                  <a:gd name="T22" fmla="*/ 49 w 188"/>
                  <a:gd name="T23" fmla="*/ 220 h 220"/>
                  <a:gd name="T24" fmla="*/ 29 w 188"/>
                  <a:gd name="T25" fmla="*/ 220 h 220"/>
                  <a:gd name="T26" fmla="*/ 43 w 188"/>
                  <a:gd name="T27" fmla="*/ 153 h 220"/>
                  <a:gd name="T28" fmla="*/ 0 w 188"/>
                  <a:gd name="T29" fmla="*/ 153 h 220"/>
                  <a:gd name="T30" fmla="*/ 3 w 188"/>
                  <a:gd name="T31" fmla="*/ 136 h 220"/>
                  <a:gd name="T32" fmla="*/ 47 w 188"/>
                  <a:gd name="T33" fmla="*/ 136 h 220"/>
                  <a:gd name="T34" fmla="*/ 57 w 188"/>
                  <a:gd name="T35" fmla="*/ 86 h 220"/>
                  <a:gd name="T36" fmla="*/ 10 w 188"/>
                  <a:gd name="T37" fmla="*/ 86 h 220"/>
                  <a:gd name="T38" fmla="*/ 14 w 188"/>
                  <a:gd name="T39" fmla="*/ 67 h 220"/>
                  <a:gd name="T40" fmla="*/ 60 w 188"/>
                  <a:gd name="T41" fmla="*/ 67 h 220"/>
                  <a:gd name="T42" fmla="*/ 74 w 188"/>
                  <a:gd name="T43" fmla="*/ 0 h 220"/>
                  <a:gd name="T44" fmla="*/ 96 w 188"/>
                  <a:gd name="T45" fmla="*/ 0 h 220"/>
                  <a:gd name="T46" fmla="*/ 81 w 188"/>
                  <a:gd name="T47" fmla="*/ 67 h 220"/>
                  <a:gd name="T48" fmla="*/ 124 w 188"/>
                  <a:gd name="T49" fmla="*/ 67 h 220"/>
                  <a:gd name="T50" fmla="*/ 137 w 188"/>
                  <a:gd name="T51" fmla="*/ 0 h 220"/>
                  <a:gd name="T52" fmla="*/ 158 w 188"/>
                  <a:gd name="T53" fmla="*/ 0 h 220"/>
                  <a:gd name="T54" fmla="*/ 145 w 188"/>
                  <a:gd name="T55" fmla="*/ 67 h 220"/>
                  <a:gd name="T56" fmla="*/ 188 w 188"/>
                  <a:gd name="T57" fmla="*/ 67 h 220"/>
                  <a:gd name="T58" fmla="*/ 120 w 188"/>
                  <a:gd name="T59" fmla="*/ 86 h 220"/>
                  <a:gd name="T60" fmla="*/ 78 w 188"/>
                  <a:gd name="T61" fmla="*/ 86 h 220"/>
                  <a:gd name="T62" fmla="*/ 67 w 188"/>
                  <a:gd name="T63" fmla="*/ 136 h 220"/>
                  <a:gd name="T64" fmla="*/ 109 w 188"/>
                  <a:gd name="T65" fmla="*/ 136 h 220"/>
                  <a:gd name="T66" fmla="*/ 120 w 188"/>
                  <a:gd name="T67" fmla="*/ 86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8" h="220">
                    <a:moveTo>
                      <a:pt x="188" y="67"/>
                    </a:moveTo>
                    <a:lnTo>
                      <a:pt x="185" y="86"/>
                    </a:lnTo>
                    <a:lnTo>
                      <a:pt x="141" y="86"/>
                    </a:lnTo>
                    <a:lnTo>
                      <a:pt x="130" y="136"/>
                    </a:lnTo>
                    <a:lnTo>
                      <a:pt x="177" y="136"/>
                    </a:lnTo>
                    <a:lnTo>
                      <a:pt x="173" y="153"/>
                    </a:lnTo>
                    <a:lnTo>
                      <a:pt x="126" y="153"/>
                    </a:lnTo>
                    <a:lnTo>
                      <a:pt x="112" y="220"/>
                    </a:lnTo>
                    <a:lnTo>
                      <a:pt x="91" y="220"/>
                    </a:lnTo>
                    <a:lnTo>
                      <a:pt x="106" y="153"/>
                    </a:lnTo>
                    <a:lnTo>
                      <a:pt x="64" y="153"/>
                    </a:lnTo>
                    <a:lnTo>
                      <a:pt x="49" y="220"/>
                    </a:lnTo>
                    <a:lnTo>
                      <a:pt x="29" y="220"/>
                    </a:lnTo>
                    <a:lnTo>
                      <a:pt x="43" y="153"/>
                    </a:lnTo>
                    <a:lnTo>
                      <a:pt x="0" y="153"/>
                    </a:lnTo>
                    <a:lnTo>
                      <a:pt x="3" y="136"/>
                    </a:lnTo>
                    <a:lnTo>
                      <a:pt x="47" y="136"/>
                    </a:lnTo>
                    <a:lnTo>
                      <a:pt x="57" y="86"/>
                    </a:lnTo>
                    <a:lnTo>
                      <a:pt x="10" y="86"/>
                    </a:lnTo>
                    <a:lnTo>
                      <a:pt x="14" y="67"/>
                    </a:lnTo>
                    <a:lnTo>
                      <a:pt x="60" y="67"/>
                    </a:lnTo>
                    <a:lnTo>
                      <a:pt x="74" y="0"/>
                    </a:lnTo>
                    <a:lnTo>
                      <a:pt x="96" y="0"/>
                    </a:lnTo>
                    <a:lnTo>
                      <a:pt x="81" y="67"/>
                    </a:lnTo>
                    <a:lnTo>
                      <a:pt x="124" y="67"/>
                    </a:lnTo>
                    <a:lnTo>
                      <a:pt x="137" y="0"/>
                    </a:lnTo>
                    <a:lnTo>
                      <a:pt x="158" y="0"/>
                    </a:lnTo>
                    <a:lnTo>
                      <a:pt x="145" y="67"/>
                    </a:lnTo>
                    <a:lnTo>
                      <a:pt x="188" y="67"/>
                    </a:lnTo>
                    <a:close/>
                    <a:moveTo>
                      <a:pt x="120" y="86"/>
                    </a:moveTo>
                    <a:lnTo>
                      <a:pt x="78" y="86"/>
                    </a:lnTo>
                    <a:lnTo>
                      <a:pt x="67" y="136"/>
                    </a:lnTo>
                    <a:lnTo>
                      <a:pt x="109" y="136"/>
                    </a:lnTo>
                    <a:lnTo>
                      <a:pt x="120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84" name="Freeform 41"/>
              <p:cNvSpPr>
                <a:spLocks noEditPoints="1"/>
              </p:cNvSpPr>
              <p:nvPr userDrawn="1"/>
            </p:nvSpPr>
            <p:spPr bwMode="auto">
              <a:xfrm>
                <a:off x="6159" y="219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3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85" name="Freeform 42"/>
              <p:cNvSpPr>
                <a:spLocks/>
              </p:cNvSpPr>
              <p:nvPr userDrawn="1"/>
            </p:nvSpPr>
            <p:spPr bwMode="auto">
              <a:xfrm>
                <a:off x="6357" y="219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86" name="Freeform 43"/>
              <p:cNvSpPr>
                <a:spLocks noEditPoints="1"/>
              </p:cNvSpPr>
              <p:nvPr userDrawn="1"/>
            </p:nvSpPr>
            <p:spPr bwMode="auto">
              <a:xfrm>
                <a:off x="6506" y="2198"/>
                <a:ext cx="154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90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87" name="Freeform 44"/>
              <p:cNvSpPr>
                <a:spLocks noEditPoints="1"/>
              </p:cNvSpPr>
              <p:nvPr userDrawn="1"/>
            </p:nvSpPr>
            <p:spPr bwMode="auto">
              <a:xfrm>
                <a:off x="6701" y="2198"/>
                <a:ext cx="154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88" name="Freeform 45"/>
              <p:cNvSpPr>
                <a:spLocks/>
              </p:cNvSpPr>
              <p:nvPr userDrawn="1"/>
            </p:nvSpPr>
            <p:spPr bwMode="auto">
              <a:xfrm>
                <a:off x="6898" y="219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39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89" name="Freeform 46"/>
              <p:cNvSpPr>
                <a:spLocks noEditPoints="1"/>
              </p:cNvSpPr>
              <p:nvPr userDrawn="1"/>
            </p:nvSpPr>
            <p:spPr bwMode="auto">
              <a:xfrm>
                <a:off x="7045" y="219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7 h 203"/>
                  <a:gd name="T14" fmla="*/ 5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3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7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90" name="Freeform 47"/>
              <p:cNvSpPr>
                <a:spLocks/>
              </p:cNvSpPr>
              <p:nvPr userDrawn="1"/>
            </p:nvSpPr>
            <p:spPr bwMode="auto">
              <a:xfrm>
                <a:off x="7244" y="2197"/>
                <a:ext cx="82" cy="246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4 h 201"/>
                  <a:gd name="T14" fmla="*/ 0 w 67"/>
                  <a:gd name="T15" fmla="*/ 32 h 201"/>
                  <a:gd name="T16" fmla="*/ 15 w 67"/>
                  <a:gd name="T17" fmla="*/ 26 h 201"/>
                  <a:gd name="T18" fmla="*/ 31 w 67"/>
                  <a:gd name="T19" fmla="*/ 18 h 201"/>
                  <a:gd name="T20" fmla="*/ 47 w 67"/>
                  <a:gd name="T21" fmla="*/ 9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1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91" name="Freeform 48"/>
              <p:cNvSpPr>
                <a:spLocks noEditPoints="1"/>
              </p:cNvSpPr>
              <p:nvPr userDrawn="1"/>
            </p:nvSpPr>
            <p:spPr bwMode="auto">
              <a:xfrm>
                <a:off x="7392" y="219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92" name="Freeform 49"/>
              <p:cNvSpPr>
                <a:spLocks/>
              </p:cNvSpPr>
              <p:nvPr userDrawn="1"/>
            </p:nvSpPr>
            <p:spPr bwMode="auto">
              <a:xfrm>
                <a:off x="7589" y="219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93" name="Freeform 50"/>
              <p:cNvSpPr>
                <a:spLocks/>
              </p:cNvSpPr>
              <p:nvPr userDrawn="1"/>
            </p:nvSpPr>
            <p:spPr bwMode="auto">
              <a:xfrm>
                <a:off x="7739" y="219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39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94" name="Freeform 51"/>
              <p:cNvSpPr>
                <a:spLocks noEditPoints="1"/>
              </p:cNvSpPr>
              <p:nvPr userDrawn="1"/>
            </p:nvSpPr>
            <p:spPr bwMode="auto">
              <a:xfrm>
                <a:off x="3986" y="2190"/>
                <a:ext cx="219" cy="255"/>
              </a:xfrm>
              <a:custGeom>
                <a:avLst/>
                <a:gdLst>
                  <a:gd name="T0" fmla="*/ 175 w 179"/>
                  <a:gd name="T1" fmla="*/ 174 h 209"/>
                  <a:gd name="T2" fmla="*/ 134 w 179"/>
                  <a:gd name="T3" fmla="*/ 208 h 209"/>
                  <a:gd name="T4" fmla="*/ 80 w 179"/>
                  <a:gd name="T5" fmla="*/ 198 h 209"/>
                  <a:gd name="T6" fmla="*/ 32 w 179"/>
                  <a:gd name="T7" fmla="*/ 202 h 209"/>
                  <a:gd name="T8" fmla="*/ 2 w 179"/>
                  <a:gd name="T9" fmla="*/ 184 h 209"/>
                  <a:gd name="T10" fmla="*/ 14 w 179"/>
                  <a:gd name="T11" fmla="*/ 159 h 209"/>
                  <a:gd name="T12" fmla="*/ 9 w 179"/>
                  <a:gd name="T13" fmla="*/ 162 h 209"/>
                  <a:gd name="T14" fmla="*/ 6 w 179"/>
                  <a:gd name="T15" fmla="*/ 183 h 209"/>
                  <a:gd name="T16" fmla="*/ 45 w 179"/>
                  <a:gd name="T17" fmla="*/ 202 h 209"/>
                  <a:gd name="T18" fmla="*/ 42 w 179"/>
                  <a:gd name="T19" fmla="*/ 152 h 209"/>
                  <a:gd name="T20" fmla="*/ 25 w 179"/>
                  <a:gd name="T21" fmla="*/ 134 h 209"/>
                  <a:gd name="T22" fmla="*/ 52 w 179"/>
                  <a:gd name="T23" fmla="*/ 83 h 209"/>
                  <a:gd name="T24" fmla="*/ 58 w 179"/>
                  <a:gd name="T25" fmla="*/ 27 h 209"/>
                  <a:gd name="T26" fmla="*/ 117 w 179"/>
                  <a:gd name="T27" fmla="*/ 18 h 209"/>
                  <a:gd name="T28" fmla="*/ 159 w 179"/>
                  <a:gd name="T29" fmla="*/ 128 h 209"/>
                  <a:gd name="T30" fmla="*/ 153 w 179"/>
                  <a:gd name="T31" fmla="*/ 152 h 209"/>
                  <a:gd name="T32" fmla="*/ 128 w 179"/>
                  <a:gd name="T33" fmla="*/ 151 h 209"/>
                  <a:gd name="T34" fmla="*/ 122 w 179"/>
                  <a:gd name="T35" fmla="*/ 186 h 209"/>
                  <a:gd name="T36" fmla="*/ 165 w 179"/>
                  <a:gd name="T37" fmla="*/ 186 h 209"/>
                  <a:gd name="T38" fmla="*/ 171 w 179"/>
                  <a:gd name="T39" fmla="*/ 174 h 209"/>
                  <a:gd name="T40" fmla="*/ 161 w 179"/>
                  <a:gd name="T41" fmla="*/ 153 h 209"/>
                  <a:gd name="T42" fmla="*/ 88 w 179"/>
                  <a:gd name="T43" fmla="*/ 71 h 209"/>
                  <a:gd name="T44" fmla="*/ 101 w 179"/>
                  <a:gd name="T45" fmla="*/ 68 h 209"/>
                  <a:gd name="T46" fmla="*/ 73 w 179"/>
                  <a:gd name="T47" fmla="*/ 79 h 209"/>
                  <a:gd name="T48" fmla="*/ 63 w 179"/>
                  <a:gd name="T49" fmla="*/ 77 h 209"/>
                  <a:gd name="T50" fmla="*/ 56 w 179"/>
                  <a:gd name="T51" fmla="*/ 100 h 209"/>
                  <a:gd name="T52" fmla="*/ 45 w 179"/>
                  <a:gd name="T53" fmla="*/ 140 h 209"/>
                  <a:gd name="T54" fmla="*/ 38 w 179"/>
                  <a:gd name="T55" fmla="*/ 121 h 209"/>
                  <a:gd name="T56" fmla="*/ 40 w 179"/>
                  <a:gd name="T57" fmla="*/ 143 h 209"/>
                  <a:gd name="T58" fmla="*/ 64 w 179"/>
                  <a:gd name="T59" fmla="*/ 177 h 209"/>
                  <a:gd name="T60" fmla="*/ 70 w 179"/>
                  <a:gd name="T61" fmla="*/ 197 h 209"/>
                  <a:gd name="T62" fmla="*/ 68 w 179"/>
                  <a:gd name="T63" fmla="*/ 183 h 209"/>
                  <a:gd name="T64" fmla="*/ 109 w 179"/>
                  <a:gd name="T65" fmla="*/ 179 h 209"/>
                  <a:gd name="T66" fmla="*/ 115 w 179"/>
                  <a:gd name="T67" fmla="*/ 186 h 209"/>
                  <a:gd name="T68" fmla="*/ 119 w 179"/>
                  <a:gd name="T69" fmla="*/ 171 h 209"/>
                  <a:gd name="T70" fmla="*/ 126 w 179"/>
                  <a:gd name="T71" fmla="*/ 146 h 209"/>
                  <a:gd name="T72" fmla="*/ 126 w 179"/>
                  <a:gd name="T73" fmla="*/ 92 h 209"/>
                  <a:gd name="T74" fmla="*/ 128 w 179"/>
                  <a:gd name="T75" fmla="*/ 135 h 209"/>
                  <a:gd name="T76" fmla="*/ 117 w 179"/>
                  <a:gd name="T77" fmla="*/ 94 h 209"/>
                  <a:gd name="T78" fmla="*/ 104 w 179"/>
                  <a:gd name="T79" fmla="*/ 53 h 209"/>
                  <a:gd name="T80" fmla="*/ 98 w 179"/>
                  <a:gd name="T81" fmla="*/ 37 h 209"/>
                  <a:gd name="T82" fmla="*/ 107 w 179"/>
                  <a:gd name="T83" fmla="*/ 48 h 209"/>
                  <a:gd name="T84" fmla="*/ 86 w 179"/>
                  <a:gd name="T85" fmla="*/ 42 h 209"/>
                  <a:gd name="T86" fmla="*/ 78 w 179"/>
                  <a:gd name="T87" fmla="*/ 44 h 209"/>
                  <a:gd name="T88" fmla="*/ 65 w 179"/>
                  <a:gd name="T89" fmla="*/ 34 h 209"/>
                  <a:gd name="T90" fmla="*/ 67 w 179"/>
                  <a:gd name="T91" fmla="*/ 47 h 209"/>
                  <a:gd name="T92" fmla="*/ 73 w 179"/>
                  <a:gd name="T93" fmla="*/ 48 h 209"/>
                  <a:gd name="T94" fmla="*/ 65 w 179"/>
                  <a:gd name="T95" fmla="*/ 60 h 209"/>
                  <a:gd name="T96" fmla="*/ 101 w 179"/>
                  <a:gd name="T97" fmla="*/ 58 h 209"/>
                  <a:gd name="T98" fmla="*/ 86 w 179"/>
                  <a:gd name="T99" fmla="*/ 67 h 209"/>
                  <a:gd name="T100" fmla="*/ 72 w 179"/>
                  <a:gd name="T101" fmla="*/ 40 h 209"/>
                  <a:gd name="T102" fmla="*/ 73 w 179"/>
                  <a:gd name="T103" fmla="*/ 45 h 209"/>
                  <a:gd name="T104" fmla="*/ 99 w 179"/>
                  <a:gd name="T105" fmla="*/ 3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9" h="209">
                    <a:moveTo>
                      <a:pt x="161" y="153"/>
                    </a:moveTo>
                    <a:cubicBezTo>
                      <a:pt x="161" y="156"/>
                      <a:pt x="162" y="158"/>
                      <a:pt x="163" y="161"/>
                    </a:cubicBezTo>
                    <a:cubicBezTo>
                      <a:pt x="164" y="165"/>
                      <a:pt x="167" y="168"/>
                      <a:pt x="170" y="171"/>
                    </a:cubicBezTo>
                    <a:cubicBezTo>
                      <a:pt x="172" y="172"/>
                      <a:pt x="174" y="173"/>
                      <a:pt x="175" y="174"/>
                    </a:cubicBezTo>
                    <a:cubicBezTo>
                      <a:pt x="179" y="176"/>
                      <a:pt x="179" y="180"/>
                      <a:pt x="176" y="183"/>
                    </a:cubicBezTo>
                    <a:cubicBezTo>
                      <a:pt x="173" y="186"/>
                      <a:pt x="170" y="188"/>
                      <a:pt x="166" y="189"/>
                    </a:cubicBezTo>
                    <a:cubicBezTo>
                      <a:pt x="157" y="193"/>
                      <a:pt x="148" y="199"/>
                      <a:pt x="141" y="206"/>
                    </a:cubicBezTo>
                    <a:cubicBezTo>
                      <a:pt x="139" y="208"/>
                      <a:pt x="137" y="208"/>
                      <a:pt x="134" y="208"/>
                    </a:cubicBezTo>
                    <a:cubicBezTo>
                      <a:pt x="131" y="209"/>
                      <a:pt x="128" y="209"/>
                      <a:pt x="125" y="208"/>
                    </a:cubicBezTo>
                    <a:cubicBezTo>
                      <a:pt x="122" y="207"/>
                      <a:pt x="119" y="206"/>
                      <a:pt x="118" y="203"/>
                    </a:cubicBezTo>
                    <a:cubicBezTo>
                      <a:pt x="116" y="200"/>
                      <a:pt x="113" y="198"/>
                      <a:pt x="109" y="198"/>
                    </a:cubicBezTo>
                    <a:cubicBezTo>
                      <a:pt x="100" y="198"/>
                      <a:pt x="90" y="198"/>
                      <a:pt x="80" y="198"/>
                    </a:cubicBezTo>
                    <a:cubicBezTo>
                      <a:pt x="76" y="198"/>
                      <a:pt x="72" y="199"/>
                      <a:pt x="68" y="202"/>
                    </a:cubicBezTo>
                    <a:cubicBezTo>
                      <a:pt x="66" y="203"/>
                      <a:pt x="64" y="204"/>
                      <a:pt x="63" y="205"/>
                    </a:cubicBezTo>
                    <a:cubicBezTo>
                      <a:pt x="58" y="208"/>
                      <a:pt x="53" y="209"/>
                      <a:pt x="48" y="207"/>
                    </a:cubicBezTo>
                    <a:cubicBezTo>
                      <a:pt x="43" y="205"/>
                      <a:pt x="38" y="203"/>
                      <a:pt x="32" y="202"/>
                    </a:cubicBezTo>
                    <a:cubicBezTo>
                      <a:pt x="25" y="200"/>
                      <a:pt x="18" y="199"/>
                      <a:pt x="11" y="197"/>
                    </a:cubicBezTo>
                    <a:cubicBezTo>
                      <a:pt x="9" y="197"/>
                      <a:pt x="7" y="196"/>
                      <a:pt x="5" y="195"/>
                    </a:cubicBezTo>
                    <a:cubicBezTo>
                      <a:pt x="1" y="194"/>
                      <a:pt x="0" y="191"/>
                      <a:pt x="1" y="188"/>
                    </a:cubicBezTo>
                    <a:cubicBezTo>
                      <a:pt x="1" y="186"/>
                      <a:pt x="2" y="185"/>
                      <a:pt x="2" y="184"/>
                    </a:cubicBezTo>
                    <a:cubicBezTo>
                      <a:pt x="4" y="180"/>
                      <a:pt x="4" y="176"/>
                      <a:pt x="3" y="172"/>
                    </a:cubicBezTo>
                    <a:cubicBezTo>
                      <a:pt x="3" y="170"/>
                      <a:pt x="2" y="168"/>
                      <a:pt x="2" y="166"/>
                    </a:cubicBezTo>
                    <a:cubicBezTo>
                      <a:pt x="1" y="162"/>
                      <a:pt x="3" y="160"/>
                      <a:pt x="7" y="160"/>
                    </a:cubicBezTo>
                    <a:cubicBezTo>
                      <a:pt x="9" y="160"/>
                      <a:pt x="12" y="160"/>
                      <a:pt x="14" y="159"/>
                    </a:cubicBezTo>
                    <a:cubicBezTo>
                      <a:pt x="19" y="158"/>
                      <a:pt x="22" y="155"/>
                      <a:pt x="23" y="150"/>
                    </a:cubicBezTo>
                    <a:cubicBezTo>
                      <a:pt x="23" y="150"/>
                      <a:pt x="23" y="150"/>
                      <a:pt x="23" y="149"/>
                    </a:cubicBezTo>
                    <a:cubicBezTo>
                      <a:pt x="25" y="153"/>
                      <a:pt x="23" y="160"/>
                      <a:pt x="17" y="161"/>
                    </a:cubicBezTo>
                    <a:cubicBezTo>
                      <a:pt x="15" y="162"/>
                      <a:pt x="12" y="162"/>
                      <a:pt x="9" y="162"/>
                    </a:cubicBezTo>
                    <a:cubicBezTo>
                      <a:pt x="9" y="162"/>
                      <a:pt x="9" y="162"/>
                      <a:pt x="9" y="162"/>
                    </a:cubicBezTo>
                    <a:cubicBezTo>
                      <a:pt x="5" y="162"/>
                      <a:pt x="3" y="164"/>
                      <a:pt x="4" y="168"/>
                    </a:cubicBezTo>
                    <a:cubicBezTo>
                      <a:pt x="5" y="169"/>
                      <a:pt x="5" y="171"/>
                      <a:pt x="6" y="172"/>
                    </a:cubicBezTo>
                    <a:cubicBezTo>
                      <a:pt x="8" y="176"/>
                      <a:pt x="8" y="180"/>
                      <a:pt x="6" y="183"/>
                    </a:cubicBezTo>
                    <a:cubicBezTo>
                      <a:pt x="6" y="185"/>
                      <a:pt x="5" y="186"/>
                      <a:pt x="4" y="188"/>
                    </a:cubicBezTo>
                    <a:cubicBezTo>
                      <a:pt x="4" y="190"/>
                      <a:pt x="4" y="191"/>
                      <a:pt x="6" y="192"/>
                    </a:cubicBezTo>
                    <a:cubicBezTo>
                      <a:pt x="9" y="193"/>
                      <a:pt x="11" y="194"/>
                      <a:pt x="13" y="194"/>
                    </a:cubicBezTo>
                    <a:cubicBezTo>
                      <a:pt x="24" y="196"/>
                      <a:pt x="35" y="199"/>
                      <a:pt x="45" y="202"/>
                    </a:cubicBezTo>
                    <a:cubicBezTo>
                      <a:pt x="49" y="203"/>
                      <a:pt x="52" y="204"/>
                      <a:pt x="55" y="203"/>
                    </a:cubicBezTo>
                    <a:cubicBezTo>
                      <a:pt x="63" y="202"/>
                      <a:pt x="66" y="197"/>
                      <a:pt x="64" y="190"/>
                    </a:cubicBezTo>
                    <a:cubicBezTo>
                      <a:pt x="64" y="186"/>
                      <a:pt x="62" y="182"/>
                      <a:pt x="60" y="179"/>
                    </a:cubicBezTo>
                    <a:cubicBezTo>
                      <a:pt x="54" y="170"/>
                      <a:pt x="49" y="160"/>
                      <a:pt x="42" y="152"/>
                    </a:cubicBezTo>
                    <a:cubicBezTo>
                      <a:pt x="40" y="149"/>
                      <a:pt x="37" y="147"/>
                      <a:pt x="35" y="145"/>
                    </a:cubicBezTo>
                    <a:cubicBezTo>
                      <a:pt x="32" y="143"/>
                      <a:pt x="29" y="143"/>
                      <a:pt x="27" y="144"/>
                    </a:cubicBezTo>
                    <a:cubicBezTo>
                      <a:pt x="26" y="145"/>
                      <a:pt x="25" y="145"/>
                      <a:pt x="25" y="143"/>
                    </a:cubicBezTo>
                    <a:cubicBezTo>
                      <a:pt x="24" y="140"/>
                      <a:pt x="24" y="137"/>
                      <a:pt x="25" y="134"/>
                    </a:cubicBezTo>
                    <a:cubicBezTo>
                      <a:pt x="26" y="132"/>
                      <a:pt x="26" y="131"/>
                      <a:pt x="27" y="130"/>
                    </a:cubicBezTo>
                    <a:cubicBezTo>
                      <a:pt x="30" y="125"/>
                      <a:pt x="32" y="119"/>
                      <a:pt x="35" y="112"/>
                    </a:cubicBezTo>
                    <a:cubicBezTo>
                      <a:pt x="37" y="106"/>
                      <a:pt x="39" y="100"/>
                      <a:pt x="43" y="94"/>
                    </a:cubicBezTo>
                    <a:cubicBezTo>
                      <a:pt x="46" y="90"/>
                      <a:pt x="49" y="87"/>
                      <a:pt x="52" y="83"/>
                    </a:cubicBezTo>
                    <a:cubicBezTo>
                      <a:pt x="54" y="80"/>
                      <a:pt x="56" y="77"/>
                      <a:pt x="58" y="73"/>
                    </a:cubicBezTo>
                    <a:cubicBezTo>
                      <a:pt x="60" y="71"/>
                      <a:pt x="60" y="68"/>
                      <a:pt x="60" y="65"/>
                    </a:cubicBezTo>
                    <a:cubicBezTo>
                      <a:pt x="59" y="58"/>
                      <a:pt x="59" y="51"/>
                      <a:pt x="59" y="44"/>
                    </a:cubicBezTo>
                    <a:cubicBezTo>
                      <a:pt x="58" y="38"/>
                      <a:pt x="58" y="33"/>
                      <a:pt x="58" y="27"/>
                    </a:cubicBezTo>
                    <a:cubicBezTo>
                      <a:pt x="59" y="16"/>
                      <a:pt x="63" y="8"/>
                      <a:pt x="73" y="3"/>
                    </a:cubicBezTo>
                    <a:cubicBezTo>
                      <a:pt x="77" y="1"/>
                      <a:pt x="81" y="0"/>
                      <a:pt x="85" y="0"/>
                    </a:cubicBezTo>
                    <a:cubicBezTo>
                      <a:pt x="91" y="0"/>
                      <a:pt x="97" y="1"/>
                      <a:pt x="102" y="3"/>
                    </a:cubicBezTo>
                    <a:cubicBezTo>
                      <a:pt x="109" y="6"/>
                      <a:pt x="114" y="11"/>
                      <a:pt x="117" y="18"/>
                    </a:cubicBezTo>
                    <a:cubicBezTo>
                      <a:pt x="120" y="23"/>
                      <a:pt x="122" y="30"/>
                      <a:pt x="122" y="36"/>
                    </a:cubicBezTo>
                    <a:cubicBezTo>
                      <a:pt x="122" y="40"/>
                      <a:pt x="122" y="43"/>
                      <a:pt x="123" y="47"/>
                    </a:cubicBezTo>
                    <a:cubicBezTo>
                      <a:pt x="124" y="61"/>
                      <a:pt x="128" y="74"/>
                      <a:pt x="138" y="85"/>
                    </a:cubicBezTo>
                    <a:cubicBezTo>
                      <a:pt x="150" y="97"/>
                      <a:pt x="156" y="112"/>
                      <a:pt x="159" y="128"/>
                    </a:cubicBezTo>
                    <a:cubicBezTo>
                      <a:pt x="160" y="133"/>
                      <a:pt x="161" y="138"/>
                      <a:pt x="160" y="143"/>
                    </a:cubicBezTo>
                    <a:cubicBezTo>
                      <a:pt x="159" y="144"/>
                      <a:pt x="159" y="145"/>
                      <a:pt x="159" y="146"/>
                    </a:cubicBezTo>
                    <a:cubicBezTo>
                      <a:pt x="158" y="147"/>
                      <a:pt x="158" y="148"/>
                      <a:pt x="157" y="148"/>
                    </a:cubicBezTo>
                    <a:cubicBezTo>
                      <a:pt x="155" y="149"/>
                      <a:pt x="154" y="150"/>
                      <a:pt x="153" y="152"/>
                    </a:cubicBezTo>
                    <a:cubicBezTo>
                      <a:pt x="151" y="154"/>
                      <a:pt x="149" y="156"/>
                      <a:pt x="147" y="158"/>
                    </a:cubicBezTo>
                    <a:cubicBezTo>
                      <a:pt x="143" y="160"/>
                      <a:pt x="139" y="161"/>
                      <a:pt x="135" y="159"/>
                    </a:cubicBezTo>
                    <a:cubicBezTo>
                      <a:pt x="133" y="159"/>
                      <a:pt x="132" y="157"/>
                      <a:pt x="131" y="155"/>
                    </a:cubicBezTo>
                    <a:cubicBezTo>
                      <a:pt x="130" y="154"/>
                      <a:pt x="129" y="152"/>
                      <a:pt x="128" y="151"/>
                    </a:cubicBezTo>
                    <a:cubicBezTo>
                      <a:pt x="127" y="149"/>
                      <a:pt x="126" y="148"/>
                      <a:pt x="124" y="148"/>
                    </a:cubicBezTo>
                    <a:cubicBezTo>
                      <a:pt x="123" y="148"/>
                      <a:pt x="122" y="150"/>
                      <a:pt x="121" y="151"/>
                    </a:cubicBezTo>
                    <a:cubicBezTo>
                      <a:pt x="120" y="155"/>
                      <a:pt x="120" y="159"/>
                      <a:pt x="121" y="163"/>
                    </a:cubicBezTo>
                    <a:cubicBezTo>
                      <a:pt x="123" y="171"/>
                      <a:pt x="123" y="178"/>
                      <a:pt x="122" y="186"/>
                    </a:cubicBezTo>
                    <a:cubicBezTo>
                      <a:pt x="121" y="189"/>
                      <a:pt x="121" y="191"/>
                      <a:pt x="122" y="194"/>
                    </a:cubicBezTo>
                    <a:cubicBezTo>
                      <a:pt x="123" y="201"/>
                      <a:pt x="129" y="205"/>
                      <a:pt x="136" y="202"/>
                    </a:cubicBezTo>
                    <a:cubicBezTo>
                      <a:pt x="139" y="201"/>
                      <a:pt x="142" y="199"/>
                      <a:pt x="144" y="197"/>
                    </a:cubicBezTo>
                    <a:cubicBezTo>
                      <a:pt x="150" y="192"/>
                      <a:pt x="158" y="189"/>
                      <a:pt x="165" y="186"/>
                    </a:cubicBezTo>
                    <a:cubicBezTo>
                      <a:pt x="168" y="185"/>
                      <a:pt x="170" y="184"/>
                      <a:pt x="173" y="183"/>
                    </a:cubicBezTo>
                    <a:cubicBezTo>
                      <a:pt x="174" y="182"/>
                      <a:pt x="174" y="181"/>
                      <a:pt x="175" y="181"/>
                    </a:cubicBezTo>
                    <a:cubicBezTo>
                      <a:pt x="176" y="180"/>
                      <a:pt x="176" y="178"/>
                      <a:pt x="175" y="177"/>
                    </a:cubicBezTo>
                    <a:cubicBezTo>
                      <a:pt x="174" y="176"/>
                      <a:pt x="172" y="175"/>
                      <a:pt x="171" y="174"/>
                    </a:cubicBezTo>
                    <a:cubicBezTo>
                      <a:pt x="170" y="173"/>
                      <a:pt x="169" y="173"/>
                      <a:pt x="168" y="173"/>
                    </a:cubicBezTo>
                    <a:cubicBezTo>
                      <a:pt x="163" y="171"/>
                      <a:pt x="161" y="168"/>
                      <a:pt x="160" y="163"/>
                    </a:cubicBezTo>
                    <a:cubicBezTo>
                      <a:pt x="159" y="160"/>
                      <a:pt x="160" y="158"/>
                      <a:pt x="160" y="155"/>
                    </a:cubicBezTo>
                    <a:cubicBezTo>
                      <a:pt x="160" y="154"/>
                      <a:pt x="160" y="154"/>
                      <a:pt x="161" y="153"/>
                    </a:cubicBezTo>
                    <a:close/>
                    <a:moveTo>
                      <a:pt x="71" y="69"/>
                    </a:moveTo>
                    <a:cubicBezTo>
                      <a:pt x="71" y="69"/>
                      <a:pt x="71" y="69"/>
                      <a:pt x="71" y="69"/>
                    </a:cubicBezTo>
                    <a:cubicBezTo>
                      <a:pt x="72" y="71"/>
                      <a:pt x="74" y="73"/>
                      <a:pt x="77" y="73"/>
                    </a:cubicBezTo>
                    <a:cubicBezTo>
                      <a:pt x="81" y="74"/>
                      <a:pt x="85" y="73"/>
                      <a:pt x="88" y="71"/>
                    </a:cubicBezTo>
                    <a:cubicBezTo>
                      <a:pt x="91" y="70"/>
                      <a:pt x="94" y="68"/>
                      <a:pt x="97" y="67"/>
                    </a:cubicBezTo>
                    <a:cubicBezTo>
                      <a:pt x="98" y="66"/>
                      <a:pt x="100" y="66"/>
                      <a:pt x="101" y="66"/>
                    </a:cubicBezTo>
                    <a:cubicBezTo>
                      <a:pt x="101" y="65"/>
                      <a:pt x="102" y="66"/>
                      <a:pt x="102" y="66"/>
                    </a:cubicBezTo>
                    <a:cubicBezTo>
                      <a:pt x="102" y="67"/>
                      <a:pt x="102" y="68"/>
                      <a:pt x="101" y="68"/>
                    </a:cubicBezTo>
                    <a:cubicBezTo>
                      <a:pt x="101" y="68"/>
                      <a:pt x="100" y="69"/>
                      <a:pt x="99" y="69"/>
                    </a:cubicBezTo>
                    <a:cubicBezTo>
                      <a:pt x="94" y="71"/>
                      <a:pt x="90" y="74"/>
                      <a:pt x="86" y="77"/>
                    </a:cubicBezTo>
                    <a:cubicBezTo>
                      <a:pt x="85" y="78"/>
                      <a:pt x="83" y="80"/>
                      <a:pt x="81" y="81"/>
                    </a:cubicBezTo>
                    <a:cubicBezTo>
                      <a:pt x="78" y="82"/>
                      <a:pt x="75" y="82"/>
                      <a:pt x="73" y="79"/>
                    </a:cubicBezTo>
                    <a:cubicBezTo>
                      <a:pt x="71" y="77"/>
                      <a:pt x="69" y="74"/>
                      <a:pt x="67" y="71"/>
                    </a:cubicBezTo>
                    <a:cubicBezTo>
                      <a:pt x="67" y="71"/>
                      <a:pt x="66" y="70"/>
                      <a:pt x="65" y="69"/>
                    </a:cubicBezTo>
                    <a:cubicBezTo>
                      <a:pt x="65" y="70"/>
                      <a:pt x="65" y="70"/>
                      <a:pt x="65" y="71"/>
                    </a:cubicBezTo>
                    <a:cubicBezTo>
                      <a:pt x="64" y="73"/>
                      <a:pt x="64" y="75"/>
                      <a:pt x="63" y="77"/>
                    </a:cubicBezTo>
                    <a:cubicBezTo>
                      <a:pt x="63" y="79"/>
                      <a:pt x="61" y="81"/>
                      <a:pt x="60" y="83"/>
                    </a:cubicBezTo>
                    <a:cubicBezTo>
                      <a:pt x="59" y="86"/>
                      <a:pt x="57" y="89"/>
                      <a:pt x="57" y="92"/>
                    </a:cubicBezTo>
                    <a:cubicBezTo>
                      <a:pt x="57" y="94"/>
                      <a:pt x="58" y="96"/>
                      <a:pt x="58" y="98"/>
                    </a:cubicBezTo>
                    <a:cubicBezTo>
                      <a:pt x="57" y="99"/>
                      <a:pt x="57" y="99"/>
                      <a:pt x="56" y="100"/>
                    </a:cubicBezTo>
                    <a:cubicBezTo>
                      <a:pt x="54" y="104"/>
                      <a:pt x="51" y="108"/>
                      <a:pt x="50" y="112"/>
                    </a:cubicBezTo>
                    <a:cubicBezTo>
                      <a:pt x="47" y="117"/>
                      <a:pt x="46" y="122"/>
                      <a:pt x="46" y="127"/>
                    </a:cubicBezTo>
                    <a:cubicBezTo>
                      <a:pt x="45" y="130"/>
                      <a:pt x="46" y="133"/>
                      <a:pt x="46" y="136"/>
                    </a:cubicBezTo>
                    <a:cubicBezTo>
                      <a:pt x="45" y="137"/>
                      <a:pt x="45" y="139"/>
                      <a:pt x="45" y="140"/>
                    </a:cubicBezTo>
                    <a:cubicBezTo>
                      <a:pt x="44" y="141"/>
                      <a:pt x="43" y="142"/>
                      <a:pt x="42" y="141"/>
                    </a:cubicBezTo>
                    <a:cubicBezTo>
                      <a:pt x="42" y="140"/>
                      <a:pt x="41" y="139"/>
                      <a:pt x="40" y="138"/>
                    </a:cubicBezTo>
                    <a:cubicBezTo>
                      <a:pt x="38" y="134"/>
                      <a:pt x="37" y="129"/>
                      <a:pt x="37" y="125"/>
                    </a:cubicBezTo>
                    <a:cubicBezTo>
                      <a:pt x="38" y="123"/>
                      <a:pt x="38" y="122"/>
                      <a:pt x="38" y="121"/>
                    </a:cubicBezTo>
                    <a:cubicBezTo>
                      <a:pt x="38" y="121"/>
                      <a:pt x="38" y="121"/>
                      <a:pt x="38" y="121"/>
                    </a:cubicBezTo>
                    <a:cubicBezTo>
                      <a:pt x="37" y="122"/>
                      <a:pt x="37" y="122"/>
                      <a:pt x="36" y="123"/>
                    </a:cubicBezTo>
                    <a:cubicBezTo>
                      <a:pt x="35" y="127"/>
                      <a:pt x="35" y="131"/>
                      <a:pt x="36" y="135"/>
                    </a:cubicBezTo>
                    <a:cubicBezTo>
                      <a:pt x="37" y="138"/>
                      <a:pt x="38" y="141"/>
                      <a:pt x="40" y="143"/>
                    </a:cubicBezTo>
                    <a:cubicBezTo>
                      <a:pt x="44" y="146"/>
                      <a:pt x="48" y="150"/>
                      <a:pt x="52" y="153"/>
                    </a:cubicBezTo>
                    <a:cubicBezTo>
                      <a:pt x="57" y="157"/>
                      <a:pt x="62" y="161"/>
                      <a:pt x="67" y="165"/>
                    </a:cubicBezTo>
                    <a:cubicBezTo>
                      <a:pt x="69" y="167"/>
                      <a:pt x="69" y="169"/>
                      <a:pt x="69" y="172"/>
                    </a:cubicBezTo>
                    <a:cubicBezTo>
                      <a:pt x="68" y="175"/>
                      <a:pt x="67" y="176"/>
                      <a:pt x="64" y="177"/>
                    </a:cubicBezTo>
                    <a:cubicBezTo>
                      <a:pt x="64" y="178"/>
                      <a:pt x="63" y="178"/>
                      <a:pt x="62" y="178"/>
                    </a:cubicBezTo>
                    <a:cubicBezTo>
                      <a:pt x="63" y="180"/>
                      <a:pt x="64" y="181"/>
                      <a:pt x="66" y="183"/>
                    </a:cubicBezTo>
                    <a:cubicBezTo>
                      <a:pt x="68" y="186"/>
                      <a:pt x="69" y="189"/>
                      <a:pt x="69" y="192"/>
                    </a:cubicBezTo>
                    <a:cubicBezTo>
                      <a:pt x="70" y="194"/>
                      <a:pt x="70" y="195"/>
                      <a:pt x="70" y="197"/>
                    </a:cubicBezTo>
                    <a:cubicBezTo>
                      <a:pt x="70" y="197"/>
                      <a:pt x="70" y="197"/>
                      <a:pt x="70" y="197"/>
                    </a:cubicBezTo>
                    <a:cubicBezTo>
                      <a:pt x="73" y="195"/>
                      <a:pt x="73" y="193"/>
                      <a:pt x="72" y="191"/>
                    </a:cubicBezTo>
                    <a:cubicBezTo>
                      <a:pt x="72" y="188"/>
                      <a:pt x="70" y="186"/>
                      <a:pt x="69" y="184"/>
                    </a:cubicBezTo>
                    <a:cubicBezTo>
                      <a:pt x="68" y="184"/>
                      <a:pt x="68" y="183"/>
                      <a:pt x="68" y="183"/>
                    </a:cubicBezTo>
                    <a:cubicBezTo>
                      <a:pt x="69" y="181"/>
                      <a:pt x="71" y="181"/>
                      <a:pt x="72" y="182"/>
                    </a:cubicBezTo>
                    <a:cubicBezTo>
                      <a:pt x="74" y="184"/>
                      <a:pt x="76" y="185"/>
                      <a:pt x="79" y="186"/>
                    </a:cubicBezTo>
                    <a:cubicBezTo>
                      <a:pt x="85" y="187"/>
                      <a:pt x="91" y="187"/>
                      <a:pt x="97" y="185"/>
                    </a:cubicBezTo>
                    <a:cubicBezTo>
                      <a:pt x="101" y="184"/>
                      <a:pt x="106" y="182"/>
                      <a:pt x="109" y="179"/>
                    </a:cubicBezTo>
                    <a:cubicBezTo>
                      <a:pt x="111" y="177"/>
                      <a:pt x="112" y="175"/>
                      <a:pt x="113" y="174"/>
                    </a:cubicBezTo>
                    <a:cubicBezTo>
                      <a:pt x="114" y="173"/>
                      <a:pt x="115" y="172"/>
                      <a:pt x="115" y="173"/>
                    </a:cubicBezTo>
                    <a:cubicBezTo>
                      <a:pt x="116" y="173"/>
                      <a:pt x="116" y="174"/>
                      <a:pt x="117" y="174"/>
                    </a:cubicBezTo>
                    <a:cubicBezTo>
                      <a:pt x="117" y="178"/>
                      <a:pt x="116" y="182"/>
                      <a:pt x="115" y="186"/>
                    </a:cubicBezTo>
                    <a:cubicBezTo>
                      <a:pt x="115" y="188"/>
                      <a:pt x="114" y="190"/>
                      <a:pt x="113" y="193"/>
                    </a:cubicBezTo>
                    <a:cubicBezTo>
                      <a:pt x="113" y="195"/>
                      <a:pt x="114" y="195"/>
                      <a:pt x="116" y="195"/>
                    </a:cubicBezTo>
                    <a:cubicBezTo>
                      <a:pt x="117" y="191"/>
                      <a:pt x="118" y="187"/>
                      <a:pt x="119" y="182"/>
                    </a:cubicBezTo>
                    <a:cubicBezTo>
                      <a:pt x="119" y="179"/>
                      <a:pt x="120" y="175"/>
                      <a:pt x="119" y="171"/>
                    </a:cubicBezTo>
                    <a:cubicBezTo>
                      <a:pt x="119" y="167"/>
                      <a:pt x="118" y="163"/>
                      <a:pt x="118" y="160"/>
                    </a:cubicBezTo>
                    <a:cubicBezTo>
                      <a:pt x="118" y="156"/>
                      <a:pt x="118" y="153"/>
                      <a:pt x="119" y="150"/>
                    </a:cubicBezTo>
                    <a:cubicBezTo>
                      <a:pt x="120" y="147"/>
                      <a:pt x="122" y="146"/>
                      <a:pt x="125" y="146"/>
                    </a:cubicBezTo>
                    <a:cubicBezTo>
                      <a:pt x="126" y="146"/>
                      <a:pt x="126" y="146"/>
                      <a:pt x="126" y="146"/>
                    </a:cubicBezTo>
                    <a:cubicBezTo>
                      <a:pt x="127" y="142"/>
                      <a:pt x="129" y="140"/>
                      <a:pt x="132" y="139"/>
                    </a:cubicBezTo>
                    <a:cubicBezTo>
                      <a:pt x="137" y="138"/>
                      <a:pt x="141" y="138"/>
                      <a:pt x="146" y="141"/>
                    </a:cubicBezTo>
                    <a:cubicBezTo>
                      <a:pt x="145" y="138"/>
                      <a:pt x="142" y="137"/>
                      <a:pt x="140" y="136"/>
                    </a:cubicBezTo>
                    <a:cubicBezTo>
                      <a:pt x="145" y="119"/>
                      <a:pt x="135" y="97"/>
                      <a:pt x="126" y="92"/>
                    </a:cubicBezTo>
                    <a:cubicBezTo>
                      <a:pt x="131" y="97"/>
                      <a:pt x="134" y="103"/>
                      <a:pt x="136" y="110"/>
                    </a:cubicBezTo>
                    <a:cubicBezTo>
                      <a:pt x="139" y="117"/>
                      <a:pt x="140" y="124"/>
                      <a:pt x="139" y="131"/>
                    </a:cubicBezTo>
                    <a:cubicBezTo>
                      <a:pt x="138" y="136"/>
                      <a:pt x="136" y="138"/>
                      <a:pt x="132" y="138"/>
                    </a:cubicBezTo>
                    <a:cubicBezTo>
                      <a:pt x="130" y="138"/>
                      <a:pt x="128" y="137"/>
                      <a:pt x="128" y="135"/>
                    </a:cubicBezTo>
                    <a:cubicBezTo>
                      <a:pt x="127" y="133"/>
                      <a:pt x="127" y="131"/>
                      <a:pt x="127" y="129"/>
                    </a:cubicBezTo>
                    <a:cubicBezTo>
                      <a:pt x="127" y="121"/>
                      <a:pt x="126" y="114"/>
                      <a:pt x="124" y="107"/>
                    </a:cubicBezTo>
                    <a:cubicBezTo>
                      <a:pt x="122" y="103"/>
                      <a:pt x="121" y="98"/>
                      <a:pt x="117" y="95"/>
                    </a:cubicBezTo>
                    <a:cubicBezTo>
                      <a:pt x="117" y="95"/>
                      <a:pt x="117" y="94"/>
                      <a:pt x="117" y="94"/>
                    </a:cubicBezTo>
                    <a:cubicBezTo>
                      <a:pt x="115" y="86"/>
                      <a:pt x="112" y="79"/>
                      <a:pt x="107" y="73"/>
                    </a:cubicBezTo>
                    <a:cubicBezTo>
                      <a:pt x="105" y="70"/>
                      <a:pt x="105" y="67"/>
                      <a:pt x="105" y="64"/>
                    </a:cubicBezTo>
                    <a:cubicBezTo>
                      <a:pt x="106" y="62"/>
                      <a:pt x="106" y="60"/>
                      <a:pt x="107" y="59"/>
                    </a:cubicBezTo>
                    <a:cubicBezTo>
                      <a:pt x="107" y="56"/>
                      <a:pt x="106" y="54"/>
                      <a:pt x="104" y="53"/>
                    </a:cubicBezTo>
                    <a:cubicBezTo>
                      <a:pt x="100" y="53"/>
                      <a:pt x="97" y="51"/>
                      <a:pt x="94" y="50"/>
                    </a:cubicBezTo>
                    <a:cubicBezTo>
                      <a:pt x="91" y="49"/>
                      <a:pt x="91" y="47"/>
                      <a:pt x="91" y="45"/>
                    </a:cubicBezTo>
                    <a:cubicBezTo>
                      <a:pt x="91" y="43"/>
                      <a:pt x="91" y="42"/>
                      <a:pt x="92" y="40"/>
                    </a:cubicBezTo>
                    <a:cubicBezTo>
                      <a:pt x="93" y="37"/>
                      <a:pt x="95" y="36"/>
                      <a:pt x="98" y="37"/>
                    </a:cubicBezTo>
                    <a:cubicBezTo>
                      <a:pt x="99" y="37"/>
                      <a:pt x="101" y="38"/>
                      <a:pt x="102" y="40"/>
                    </a:cubicBezTo>
                    <a:cubicBezTo>
                      <a:pt x="103" y="42"/>
                      <a:pt x="103" y="45"/>
                      <a:pt x="102" y="48"/>
                    </a:cubicBezTo>
                    <a:cubicBezTo>
                      <a:pt x="102" y="49"/>
                      <a:pt x="101" y="50"/>
                      <a:pt x="102" y="50"/>
                    </a:cubicBezTo>
                    <a:cubicBezTo>
                      <a:pt x="104" y="51"/>
                      <a:pt x="107" y="50"/>
                      <a:pt x="107" y="48"/>
                    </a:cubicBezTo>
                    <a:cubicBezTo>
                      <a:pt x="107" y="44"/>
                      <a:pt x="107" y="40"/>
                      <a:pt x="105" y="35"/>
                    </a:cubicBezTo>
                    <a:cubicBezTo>
                      <a:pt x="103" y="32"/>
                      <a:pt x="100" y="29"/>
                      <a:pt x="96" y="30"/>
                    </a:cubicBezTo>
                    <a:cubicBezTo>
                      <a:pt x="91" y="30"/>
                      <a:pt x="88" y="33"/>
                      <a:pt x="87" y="38"/>
                    </a:cubicBezTo>
                    <a:cubicBezTo>
                      <a:pt x="87" y="39"/>
                      <a:pt x="86" y="40"/>
                      <a:pt x="86" y="42"/>
                    </a:cubicBezTo>
                    <a:cubicBezTo>
                      <a:pt x="87" y="44"/>
                      <a:pt x="87" y="45"/>
                      <a:pt x="87" y="47"/>
                    </a:cubicBezTo>
                    <a:cubicBezTo>
                      <a:pt x="85" y="46"/>
                      <a:pt x="83" y="46"/>
                      <a:pt x="80" y="46"/>
                    </a:cubicBezTo>
                    <a:cubicBezTo>
                      <a:pt x="80" y="46"/>
                      <a:pt x="80" y="46"/>
                      <a:pt x="79" y="46"/>
                    </a:cubicBezTo>
                    <a:cubicBezTo>
                      <a:pt x="78" y="46"/>
                      <a:pt x="78" y="46"/>
                      <a:pt x="78" y="44"/>
                    </a:cubicBezTo>
                    <a:cubicBezTo>
                      <a:pt x="77" y="41"/>
                      <a:pt x="77" y="39"/>
                      <a:pt x="76" y="36"/>
                    </a:cubicBezTo>
                    <a:cubicBezTo>
                      <a:pt x="76" y="35"/>
                      <a:pt x="76" y="35"/>
                      <a:pt x="76" y="34"/>
                    </a:cubicBezTo>
                    <a:cubicBezTo>
                      <a:pt x="74" y="32"/>
                      <a:pt x="73" y="31"/>
                      <a:pt x="70" y="31"/>
                    </a:cubicBezTo>
                    <a:cubicBezTo>
                      <a:pt x="68" y="31"/>
                      <a:pt x="66" y="33"/>
                      <a:pt x="65" y="34"/>
                    </a:cubicBezTo>
                    <a:cubicBezTo>
                      <a:pt x="63" y="40"/>
                      <a:pt x="63" y="45"/>
                      <a:pt x="66" y="50"/>
                    </a:cubicBezTo>
                    <a:cubicBezTo>
                      <a:pt x="66" y="50"/>
                      <a:pt x="67" y="51"/>
                      <a:pt x="68" y="51"/>
                    </a:cubicBezTo>
                    <a:cubicBezTo>
                      <a:pt x="69" y="51"/>
                      <a:pt x="69" y="50"/>
                      <a:pt x="69" y="49"/>
                    </a:cubicBezTo>
                    <a:cubicBezTo>
                      <a:pt x="68" y="48"/>
                      <a:pt x="68" y="48"/>
                      <a:pt x="67" y="47"/>
                    </a:cubicBezTo>
                    <a:cubicBezTo>
                      <a:pt x="66" y="45"/>
                      <a:pt x="65" y="42"/>
                      <a:pt x="66" y="40"/>
                    </a:cubicBezTo>
                    <a:cubicBezTo>
                      <a:pt x="67" y="37"/>
                      <a:pt x="71" y="36"/>
                      <a:pt x="73" y="38"/>
                    </a:cubicBezTo>
                    <a:cubicBezTo>
                      <a:pt x="74" y="40"/>
                      <a:pt x="75" y="42"/>
                      <a:pt x="75" y="44"/>
                    </a:cubicBezTo>
                    <a:cubicBezTo>
                      <a:pt x="75" y="46"/>
                      <a:pt x="74" y="47"/>
                      <a:pt x="73" y="48"/>
                    </a:cubicBezTo>
                    <a:cubicBezTo>
                      <a:pt x="73" y="48"/>
                      <a:pt x="72" y="49"/>
                      <a:pt x="72" y="49"/>
                    </a:cubicBezTo>
                    <a:cubicBezTo>
                      <a:pt x="71" y="51"/>
                      <a:pt x="69" y="52"/>
                      <a:pt x="66" y="54"/>
                    </a:cubicBezTo>
                    <a:cubicBezTo>
                      <a:pt x="65" y="54"/>
                      <a:pt x="65" y="56"/>
                      <a:pt x="64" y="57"/>
                    </a:cubicBezTo>
                    <a:cubicBezTo>
                      <a:pt x="63" y="58"/>
                      <a:pt x="64" y="59"/>
                      <a:pt x="65" y="60"/>
                    </a:cubicBezTo>
                    <a:cubicBezTo>
                      <a:pt x="66" y="60"/>
                      <a:pt x="67" y="61"/>
                      <a:pt x="68" y="62"/>
                    </a:cubicBezTo>
                    <a:cubicBezTo>
                      <a:pt x="70" y="66"/>
                      <a:pt x="74" y="66"/>
                      <a:pt x="78" y="66"/>
                    </a:cubicBezTo>
                    <a:cubicBezTo>
                      <a:pt x="82" y="66"/>
                      <a:pt x="86" y="65"/>
                      <a:pt x="91" y="64"/>
                    </a:cubicBezTo>
                    <a:cubicBezTo>
                      <a:pt x="94" y="62"/>
                      <a:pt x="98" y="62"/>
                      <a:pt x="101" y="58"/>
                    </a:cubicBezTo>
                    <a:cubicBezTo>
                      <a:pt x="101" y="58"/>
                      <a:pt x="102" y="58"/>
                      <a:pt x="103" y="58"/>
                    </a:cubicBezTo>
                    <a:cubicBezTo>
                      <a:pt x="103" y="59"/>
                      <a:pt x="103" y="60"/>
                      <a:pt x="103" y="60"/>
                    </a:cubicBezTo>
                    <a:cubicBezTo>
                      <a:pt x="103" y="61"/>
                      <a:pt x="102" y="61"/>
                      <a:pt x="102" y="61"/>
                    </a:cubicBezTo>
                    <a:cubicBezTo>
                      <a:pt x="96" y="63"/>
                      <a:pt x="91" y="65"/>
                      <a:pt x="86" y="67"/>
                    </a:cubicBezTo>
                    <a:cubicBezTo>
                      <a:pt x="82" y="69"/>
                      <a:pt x="78" y="70"/>
                      <a:pt x="74" y="69"/>
                    </a:cubicBezTo>
                    <a:cubicBezTo>
                      <a:pt x="73" y="69"/>
                      <a:pt x="72" y="69"/>
                      <a:pt x="71" y="69"/>
                    </a:cubicBezTo>
                    <a:close/>
                    <a:moveTo>
                      <a:pt x="73" y="45"/>
                    </a:moveTo>
                    <a:cubicBezTo>
                      <a:pt x="73" y="43"/>
                      <a:pt x="73" y="41"/>
                      <a:pt x="72" y="40"/>
                    </a:cubicBezTo>
                    <a:cubicBezTo>
                      <a:pt x="71" y="40"/>
                      <a:pt x="71" y="40"/>
                      <a:pt x="70" y="40"/>
                    </a:cubicBezTo>
                    <a:cubicBezTo>
                      <a:pt x="70" y="40"/>
                      <a:pt x="70" y="41"/>
                      <a:pt x="70" y="41"/>
                    </a:cubicBezTo>
                    <a:cubicBezTo>
                      <a:pt x="72" y="41"/>
                      <a:pt x="71" y="43"/>
                      <a:pt x="71" y="44"/>
                    </a:cubicBezTo>
                    <a:cubicBezTo>
                      <a:pt x="71" y="45"/>
                      <a:pt x="72" y="45"/>
                      <a:pt x="73" y="45"/>
                    </a:cubicBezTo>
                    <a:close/>
                    <a:moveTo>
                      <a:pt x="97" y="39"/>
                    </a:moveTo>
                    <a:cubicBezTo>
                      <a:pt x="99" y="40"/>
                      <a:pt x="99" y="42"/>
                      <a:pt x="100" y="44"/>
                    </a:cubicBezTo>
                    <a:cubicBezTo>
                      <a:pt x="100" y="43"/>
                      <a:pt x="101" y="43"/>
                      <a:pt x="101" y="43"/>
                    </a:cubicBezTo>
                    <a:cubicBezTo>
                      <a:pt x="101" y="41"/>
                      <a:pt x="100" y="40"/>
                      <a:pt x="99" y="39"/>
                    </a:cubicBezTo>
                    <a:cubicBezTo>
                      <a:pt x="98" y="39"/>
                      <a:pt x="98" y="38"/>
                      <a:pt x="97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95" name="Freeform 52"/>
              <p:cNvSpPr>
                <a:spLocks/>
              </p:cNvSpPr>
              <p:nvPr userDrawn="1"/>
            </p:nvSpPr>
            <p:spPr bwMode="auto">
              <a:xfrm>
                <a:off x="4077" y="224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2 h 2"/>
                  <a:gd name="T4" fmla="*/ 0 w 2"/>
                  <a:gd name="T5" fmla="*/ 2 h 2"/>
                  <a:gd name="T6" fmla="*/ 0 w 2"/>
                  <a:gd name="T7" fmla="*/ 1 h 2"/>
                  <a:gd name="T8" fmla="*/ 2 w 2"/>
                  <a:gd name="T9" fmla="*/ 0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96" name="Freeform 53"/>
              <p:cNvSpPr>
                <a:spLocks/>
              </p:cNvSpPr>
              <p:nvPr userDrawn="1"/>
            </p:nvSpPr>
            <p:spPr bwMode="auto">
              <a:xfrm>
                <a:off x="4089" y="2249"/>
                <a:ext cx="4" cy="1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0 h 1"/>
                  <a:gd name="T4" fmla="*/ 3 w 3"/>
                  <a:gd name="T5" fmla="*/ 1 h 1"/>
                  <a:gd name="T6" fmla="*/ 2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97" name="Freeform 54"/>
              <p:cNvSpPr>
                <a:spLocks noEditPoints="1"/>
              </p:cNvSpPr>
              <p:nvPr userDrawn="1"/>
            </p:nvSpPr>
            <p:spPr bwMode="auto">
              <a:xfrm>
                <a:off x="2033" y="2929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2" y="203"/>
                      <a:pt x="62" y="203"/>
                    </a:cubicBezTo>
                    <a:cubicBezTo>
                      <a:pt x="52" y="203"/>
                      <a:pt x="43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4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98" name="Freeform 55"/>
              <p:cNvSpPr>
                <a:spLocks noEditPoints="1"/>
              </p:cNvSpPr>
              <p:nvPr userDrawn="1"/>
            </p:nvSpPr>
            <p:spPr bwMode="auto">
              <a:xfrm>
                <a:off x="2228" y="2929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2" y="203"/>
                      <a:pt x="62" y="203"/>
                    </a:cubicBezTo>
                    <a:cubicBezTo>
                      <a:pt x="52" y="203"/>
                      <a:pt x="43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4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99" name="Freeform 56"/>
              <p:cNvSpPr>
                <a:spLocks noEditPoints="1"/>
              </p:cNvSpPr>
              <p:nvPr userDrawn="1"/>
            </p:nvSpPr>
            <p:spPr bwMode="auto">
              <a:xfrm>
                <a:off x="2423" y="2929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2" y="203"/>
                      <a:pt x="62" y="203"/>
                    </a:cubicBezTo>
                    <a:cubicBezTo>
                      <a:pt x="52" y="203"/>
                      <a:pt x="43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4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00" name="Freeform 57"/>
              <p:cNvSpPr>
                <a:spLocks/>
              </p:cNvSpPr>
              <p:nvPr userDrawn="1"/>
            </p:nvSpPr>
            <p:spPr bwMode="auto">
              <a:xfrm>
                <a:off x="2620" y="292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4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2"/>
                      <a:pt x="41" y="34"/>
                      <a:pt x="38" y="37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5"/>
                      <a:pt x="18" y="48"/>
                      <a:pt x="14" y="49"/>
                    </a:cubicBezTo>
                    <a:cubicBezTo>
                      <a:pt x="9" y="51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3"/>
                      <a:pt x="27" y="21"/>
                      <a:pt x="32" y="18"/>
                    </a:cubicBezTo>
                    <a:cubicBezTo>
                      <a:pt x="37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01" name="Freeform 58"/>
              <p:cNvSpPr>
                <a:spLocks/>
              </p:cNvSpPr>
              <p:nvPr userDrawn="1"/>
            </p:nvSpPr>
            <p:spPr bwMode="auto">
              <a:xfrm>
                <a:off x="2770" y="292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6 w 68"/>
                  <a:gd name="T9" fmla="*/ 43 h 200"/>
                  <a:gd name="T10" fmla="*/ 13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5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2"/>
                      <a:pt x="41" y="34"/>
                      <a:pt x="38" y="37"/>
                    </a:cubicBezTo>
                    <a:cubicBezTo>
                      <a:pt x="34" y="39"/>
                      <a:pt x="31" y="41"/>
                      <a:pt x="26" y="43"/>
                    </a:cubicBezTo>
                    <a:cubicBezTo>
                      <a:pt x="22" y="45"/>
                      <a:pt x="18" y="48"/>
                      <a:pt x="13" y="49"/>
                    </a:cubicBezTo>
                    <a:cubicBezTo>
                      <a:pt x="9" y="51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3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02" name="Freeform 59"/>
              <p:cNvSpPr>
                <a:spLocks noEditPoints="1"/>
              </p:cNvSpPr>
              <p:nvPr userDrawn="1"/>
            </p:nvSpPr>
            <p:spPr bwMode="auto">
              <a:xfrm>
                <a:off x="2918" y="2929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7" y="131"/>
                      <a:pt x="124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3" y="203"/>
                      <a:pt x="62" y="203"/>
                    </a:cubicBezTo>
                    <a:cubicBezTo>
                      <a:pt x="52" y="203"/>
                      <a:pt x="44" y="200"/>
                      <a:pt x="36" y="196"/>
                    </a:cubicBezTo>
                    <a:cubicBezTo>
                      <a:pt x="28" y="192"/>
                      <a:pt x="22" y="185"/>
                      <a:pt x="17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4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5" y="183"/>
                    </a:cubicBezTo>
                    <a:cubicBezTo>
                      <a:pt x="92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03" name="Freeform 60"/>
              <p:cNvSpPr>
                <a:spLocks/>
              </p:cNvSpPr>
              <p:nvPr userDrawn="1"/>
            </p:nvSpPr>
            <p:spPr bwMode="auto">
              <a:xfrm>
                <a:off x="3115" y="292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4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8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2"/>
                      <a:pt x="42" y="34"/>
                      <a:pt x="38" y="37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5"/>
                      <a:pt x="19" y="48"/>
                      <a:pt x="14" y="49"/>
                    </a:cubicBezTo>
                    <a:cubicBezTo>
                      <a:pt x="9" y="51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1" y="28"/>
                      <a:pt x="16" y="26"/>
                    </a:cubicBezTo>
                    <a:cubicBezTo>
                      <a:pt x="22" y="23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8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04" name="Freeform 61"/>
              <p:cNvSpPr>
                <a:spLocks noEditPoints="1"/>
              </p:cNvSpPr>
              <p:nvPr userDrawn="1"/>
            </p:nvSpPr>
            <p:spPr bwMode="auto">
              <a:xfrm>
                <a:off x="3264" y="2929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2" y="203"/>
                      <a:pt x="62" y="203"/>
                    </a:cubicBezTo>
                    <a:cubicBezTo>
                      <a:pt x="52" y="203"/>
                      <a:pt x="43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4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05" name="Freeform 62"/>
              <p:cNvSpPr>
                <a:spLocks noEditPoints="1"/>
              </p:cNvSpPr>
              <p:nvPr userDrawn="1"/>
            </p:nvSpPr>
            <p:spPr bwMode="auto">
              <a:xfrm>
                <a:off x="3459" y="2929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2" y="203"/>
                      <a:pt x="62" y="203"/>
                    </a:cubicBezTo>
                    <a:cubicBezTo>
                      <a:pt x="52" y="203"/>
                      <a:pt x="43" y="200"/>
                      <a:pt x="36" y="196"/>
                    </a:cubicBezTo>
                    <a:cubicBezTo>
                      <a:pt x="28" y="192"/>
                      <a:pt x="21" y="185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4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3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06" name="Freeform 63"/>
              <p:cNvSpPr>
                <a:spLocks/>
              </p:cNvSpPr>
              <p:nvPr userDrawn="1"/>
            </p:nvSpPr>
            <p:spPr bwMode="auto">
              <a:xfrm>
                <a:off x="3656" y="292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4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2"/>
                      <a:pt x="41" y="34"/>
                      <a:pt x="38" y="37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5"/>
                      <a:pt x="18" y="48"/>
                      <a:pt x="14" y="49"/>
                    </a:cubicBezTo>
                    <a:cubicBezTo>
                      <a:pt x="9" y="51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3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07" name="Freeform 64"/>
              <p:cNvSpPr>
                <a:spLocks noEditPoints="1"/>
              </p:cNvSpPr>
              <p:nvPr userDrawn="1"/>
            </p:nvSpPr>
            <p:spPr bwMode="auto">
              <a:xfrm>
                <a:off x="3805" y="2929"/>
                <a:ext cx="155" cy="248"/>
              </a:xfrm>
              <a:custGeom>
                <a:avLst/>
                <a:gdLst>
                  <a:gd name="T0" fmla="*/ 127 w 127"/>
                  <a:gd name="T1" fmla="*/ 100 h 203"/>
                  <a:gd name="T2" fmla="*/ 123 w 127"/>
                  <a:gd name="T3" fmla="*/ 144 h 203"/>
                  <a:gd name="T4" fmla="*/ 110 w 127"/>
                  <a:gd name="T5" fmla="*/ 176 h 203"/>
                  <a:gd name="T6" fmla="*/ 90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0 h 203"/>
                  <a:gd name="T28" fmla="*/ 104 w 127"/>
                  <a:gd name="T29" fmla="*/ 102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3 h 203"/>
                  <a:gd name="T36" fmla="*/ 104 w 127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0"/>
                    </a:moveTo>
                    <a:cubicBezTo>
                      <a:pt x="127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1" y="200"/>
                      <a:pt x="72" y="203"/>
                      <a:pt x="62" y="203"/>
                    </a:cubicBezTo>
                    <a:cubicBezTo>
                      <a:pt x="52" y="203"/>
                      <a:pt x="43" y="200"/>
                      <a:pt x="35" y="196"/>
                    </a:cubicBezTo>
                    <a:cubicBezTo>
                      <a:pt x="28" y="192"/>
                      <a:pt x="21" y="185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4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3"/>
                      <a:pt x="127" y="100"/>
                    </a:cubicBezTo>
                    <a:close/>
                    <a:moveTo>
                      <a:pt x="104" y="102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6" y="183"/>
                      <a:pt x="64" y="183"/>
                    </a:cubicBezTo>
                    <a:cubicBezTo>
                      <a:pt x="91" y="183"/>
                      <a:pt x="104" y="156"/>
                      <a:pt x="10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08" name="Freeform 65"/>
              <p:cNvSpPr>
                <a:spLocks noEditPoints="1"/>
              </p:cNvSpPr>
              <p:nvPr userDrawn="1"/>
            </p:nvSpPr>
            <p:spPr bwMode="auto">
              <a:xfrm>
                <a:off x="3989" y="2933"/>
                <a:ext cx="189" cy="218"/>
              </a:xfrm>
              <a:custGeom>
                <a:avLst/>
                <a:gdLst>
                  <a:gd name="T0" fmla="*/ 189 w 189"/>
                  <a:gd name="T1" fmla="*/ 67 h 218"/>
                  <a:gd name="T2" fmla="*/ 185 w 189"/>
                  <a:gd name="T3" fmla="*/ 84 h 218"/>
                  <a:gd name="T4" fmla="*/ 141 w 189"/>
                  <a:gd name="T5" fmla="*/ 84 h 218"/>
                  <a:gd name="T6" fmla="*/ 132 w 189"/>
                  <a:gd name="T7" fmla="*/ 134 h 218"/>
                  <a:gd name="T8" fmla="*/ 178 w 189"/>
                  <a:gd name="T9" fmla="*/ 134 h 218"/>
                  <a:gd name="T10" fmla="*/ 173 w 189"/>
                  <a:gd name="T11" fmla="*/ 152 h 218"/>
                  <a:gd name="T12" fmla="*/ 128 w 189"/>
                  <a:gd name="T13" fmla="*/ 152 h 218"/>
                  <a:gd name="T14" fmla="*/ 113 w 189"/>
                  <a:gd name="T15" fmla="*/ 218 h 218"/>
                  <a:gd name="T16" fmla="*/ 93 w 189"/>
                  <a:gd name="T17" fmla="*/ 218 h 218"/>
                  <a:gd name="T18" fmla="*/ 106 w 189"/>
                  <a:gd name="T19" fmla="*/ 152 h 218"/>
                  <a:gd name="T20" fmla="*/ 65 w 189"/>
                  <a:gd name="T21" fmla="*/ 152 h 218"/>
                  <a:gd name="T22" fmla="*/ 51 w 189"/>
                  <a:gd name="T23" fmla="*/ 218 h 218"/>
                  <a:gd name="T24" fmla="*/ 30 w 189"/>
                  <a:gd name="T25" fmla="*/ 218 h 218"/>
                  <a:gd name="T26" fmla="*/ 44 w 189"/>
                  <a:gd name="T27" fmla="*/ 152 h 218"/>
                  <a:gd name="T28" fmla="*/ 0 w 189"/>
                  <a:gd name="T29" fmla="*/ 152 h 218"/>
                  <a:gd name="T30" fmla="*/ 4 w 189"/>
                  <a:gd name="T31" fmla="*/ 134 h 218"/>
                  <a:gd name="T32" fmla="*/ 47 w 189"/>
                  <a:gd name="T33" fmla="*/ 134 h 218"/>
                  <a:gd name="T34" fmla="*/ 58 w 189"/>
                  <a:gd name="T35" fmla="*/ 84 h 218"/>
                  <a:gd name="T36" fmla="*/ 12 w 189"/>
                  <a:gd name="T37" fmla="*/ 84 h 218"/>
                  <a:gd name="T38" fmla="*/ 16 w 189"/>
                  <a:gd name="T39" fmla="*/ 67 h 218"/>
                  <a:gd name="T40" fmla="*/ 61 w 189"/>
                  <a:gd name="T41" fmla="*/ 67 h 218"/>
                  <a:gd name="T42" fmla="*/ 75 w 189"/>
                  <a:gd name="T43" fmla="*/ 0 h 218"/>
                  <a:gd name="T44" fmla="*/ 96 w 189"/>
                  <a:gd name="T45" fmla="*/ 0 h 218"/>
                  <a:gd name="T46" fmla="*/ 83 w 189"/>
                  <a:gd name="T47" fmla="*/ 67 h 218"/>
                  <a:gd name="T48" fmla="*/ 124 w 189"/>
                  <a:gd name="T49" fmla="*/ 67 h 218"/>
                  <a:gd name="T50" fmla="*/ 139 w 189"/>
                  <a:gd name="T51" fmla="*/ 0 h 218"/>
                  <a:gd name="T52" fmla="*/ 160 w 189"/>
                  <a:gd name="T53" fmla="*/ 0 h 218"/>
                  <a:gd name="T54" fmla="*/ 145 w 189"/>
                  <a:gd name="T55" fmla="*/ 67 h 218"/>
                  <a:gd name="T56" fmla="*/ 189 w 189"/>
                  <a:gd name="T57" fmla="*/ 67 h 218"/>
                  <a:gd name="T58" fmla="*/ 121 w 189"/>
                  <a:gd name="T59" fmla="*/ 84 h 218"/>
                  <a:gd name="T60" fmla="*/ 79 w 189"/>
                  <a:gd name="T61" fmla="*/ 84 h 218"/>
                  <a:gd name="T62" fmla="*/ 68 w 189"/>
                  <a:gd name="T63" fmla="*/ 134 h 218"/>
                  <a:gd name="T64" fmla="*/ 111 w 189"/>
                  <a:gd name="T65" fmla="*/ 134 h 218"/>
                  <a:gd name="T66" fmla="*/ 121 w 189"/>
                  <a:gd name="T67" fmla="*/ 8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9" h="218">
                    <a:moveTo>
                      <a:pt x="189" y="67"/>
                    </a:moveTo>
                    <a:lnTo>
                      <a:pt x="185" y="84"/>
                    </a:lnTo>
                    <a:lnTo>
                      <a:pt x="141" y="84"/>
                    </a:lnTo>
                    <a:lnTo>
                      <a:pt x="132" y="134"/>
                    </a:lnTo>
                    <a:lnTo>
                      <a:pt x="178" y="134"/>
                    </a:lnTo>
                    <a:lnTo>
                      <a:pt x="173" y="152"/>
                    </a:lnTo>
                    <a:lnTo>
                      <a:pt x="128" y="152"/>
                    </a:lnTo>
                    <a:lnTo>
                      <a:pt x="113" y="218"/>
                    </a:lnTo>
                    <a:lnTo>
                      <a:pt x="93" y="218"/>
                    </a:lnTo>
                    <a:lnTo>
                      <a:pt x="106" y="152"/>
                    </a:lnTo>
                    <a:lnTo>
                      <a:pt x="65" y="152"/>
                    </a:lnTo>
                    <a:lnTo>
                      <a:pt x="51" y="218"/>
                    </a:lnTo>
                    <a:lnTo>
                      <a:pt x="30" y="218"/>
                    </a:lnTo>
                    <a:lnTo>
                      <a:pt x="44" y="152"/>
                    </a:lnTo>
                    <a:lnTo>
                      <a:pt x="0" y="152"/>
                    </a:lnTo>
                    <a:lnTo>
                      <a:pt x="4" y="134"/>
                    </a:lnTo>
                    <a:lnTo>
                      <a:pt x="47" y="134"/>
                    </a:lnTo>
                    <a:lnTo>
                      <a:pt x="58" y="84"/>
                    </a:lnTo>
                    <a:lnTo>
                      <a:pt x="12" y="84"/>
                    </a:lnTo>
                    <a:lnTo>
                      <a:pt x="16" y="67"/>
                    </a:lnTo>
                    <a:lnTo>
                      <a:pt x="61" y="67"/>
                    </a:lnTo>
                    <a:lnTo>
                      <a:pt x="75" y="0"/>
                    </a:lnTo>
                    <a:lnTo>
                      <a:pt x="96" y="0"/>
                    </a:lnTo>
                    <a:lnTo>
                      <a:pt x="83" y="67"/>
                    </a:lnTo>
                    <a:lnTo>
                      <a:pt x="124" y="67"/>
                    </a:lnTo>
                    <a:lnTo>
                      <a:pt x="139" y="0"/>
                    </a:lnTo>
                    <a:lnTo>
                      <a:pt x="160" y="0"/>
                    </a:lnTo>
                    <a:lnTo>
                      <a:pt x="145" y="67"/>
                    </a:lnTo>
                    <a:lnTo>
                      <a:pt x="189" y="67"/>
                    </a:lnTo>
                    <a:close/>
                    <a:moveTo>
                      <a:pt x="121" y="84"/>
                    </a:moveTo>
                    <a:lnTo>
                      <a:pt x="79" y="84"/>
                    </a:lnTo>
                    <a:lnTo>
                      <a:pt x="68" y="134"/>
                    </a:lnTo>
                    <a:lnTo>
                      <a:pt x="111" y="134"/>
                    </a:lnTo>
                    <a:lnTo>
                      <a:pt x="121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09" name="Freeform 66"/>
              <p:cNvSpPr>
                <a:spLocks noEditPoints="1"/>
              </p:cNvSpPr>
              <p:nvPr userDrawn="1"/>
            </p:nvSpPr>
            <p:spPr bwMode="auto">
              <a:xfrm>
                <a:off x="4207" y="2929"/>
                <a:ext cx="155" cy="248"/>
              </a:xfrm>
              <a:custGeom>
                <a:avLst/>
                <a:gdLst>
                  <a:gd name="T0" fmla="*/ 127 w 127"/>
                  <a:gd name="T1" fmla="*/ 100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0 h 203"/>
                  <a:gd name="T28" fmla="*/ 104 w 127"/>
                  <a:gd name="T29" fmla="*/ 102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3 h 203"/>
                  <a:gd name="T36" fmla="*/ 104 w 127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0"/>
                    </a:moveTo>
                    <a:cubicBezTo>
                      <a:pt x="127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4" y="185"/>
                      <a:pt x="97" y="191"/>
                      <a:pt x="89" y="196"/>
                    </a:cubicBezTo>
                    <a:cubicBezTo>
                      <a:pt x="81" y="200"/>
                      <a:pt x="72" y="203"/>
                      <a:pt x="62" y="203"/>
                    </a:cubicBezTo>
                    <a:cubicBezTo>
                      <a:pt x="52" y="203"/>
                      <a:pt x="43" y="200"/>
                      <a:pt x="35" y="196"/>
                    </a:cubicBezTo>
                    <a:cubicBezTo>
                      <a:pt x="27" y="192"/>
                      <a:pt x="21" y="185"/>
                      <a:pt x="16" y="177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4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5" y="2"/>
                      <a:pt x="55" y="0"/>
                      <a:pt x="66" y="0"/>
                    </a:cubicBezTo>
                    <a:cubicBezTo>
                      <a:pt x="107" y="0"/>
                      <a:pt x="127" y="33"/>
                      <a:pt x="127" y="100"/>
                    </a:cubicBezTo>
                    <a:close/>
                    <a:moveTo>
                      <a:pt x="104" y="102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6" y="183"/>
                      <a:pt x="64" y="183"/>
                    </a:cubicBezTo>
                    <a:cubicBezTo>
                      <a:pt x="91" y="183"/>
                      <a:pt x="104" y="156"/>
                      <a:pt x="10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10" name="Freeform 67"/>
              <p:cNvSpPr>
                <a:spLocks noEditPoints="1"/>
              </p:cNvSpPr>
              <p:nvPr userDrawn="1"/>
            </p:nvSpPr>
            <p:spPr bwMode="auto">
              <a:xfrm>
                <a:off x="4402" y="2929"/>
                <a:ext cx="155" cy="248"/>
              </a:xfrm>
              <a:custGeom>
                <a:avLst/>
                <a:gdLst>
                  <a:gd name="T0" fmla="*/ 127 w 127"/>
                  <a:gd name="T1" fmla="*/ 100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1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0 h 203"/>
                  <a:gd name="T28" fmla="*/ 104 w 127"/>
                  <a:gd name="T29" fmla="*/ 102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3 h 203"/>
                  <a:gd name="T36" fmla="*/ 104 w 127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0"/>
                    </a:moveTo>
                    <a:cubicBezTo>
                      <a:pt x="127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4" y="185"/>
                      <a:pt x="97" y="191"/>
                      <a:pt x="89" y="196"/>
                    </a:cubicBezTo>
                    <a:cubicBezTo>
                      <a:pt x="81" y="200"/>
                      <a:pt x="72" y="203"/>
                      <a:pt x="61" y="203"/>
                    </a:cubicBezTo>
                    <a:cubicBezTo>
                      <a:pt x="52" y="203"/>
                      <a:pt x="43" y="200"/>
                      <a:pt x="35" y="196"/>
                    </a:cubicBezTo>
                    <a:cubicBezTo>
                      <a:pt x="27" y="192"/>
                      <a:pt x="21" y="185"/>
                      <a:pt x="16" y="177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4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5" y="2"/>
                      <a:pt x="55" y="0"/>
                      <a:pt x="66" y="0"/>
                    </a:cubicBezTo>
                    <a:cubicBezTo>
                      <a:pt x="107" y="0"/>
                      <a:pt x="127" y="33"/>
                      <a:pt x="127" y="100"/>
                    </a:cubicBezTo>
                    <a:close/>
                    <a:moveTo>
                      <a:pt x="104" y="102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6" y="183"/>
                      <a:pt x="64" y="183"/>
                    </a:cubicBezTo>
                    <a:cubicBezTo>
                      <a:pt x="91" y="183"/>
                      <a:pt x="104" y="156"/>
                      <a:pt x="10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11" name="Freeform 68"/>
              <p:cNvSpPr>
                <a:spLocks/>
              </p:cNvSpPr>
              <p:nvPr userDrawn="1"/>
            </p:nvSpPr>
            <p:spPr bwMode="auto">
              <a:xfrm>
                <a:off x="4600" y="2928"/>
                <a:ext cx="81" cy="244"/>
              </a:xfrm>
              <a:custGeom>
                <a:avLst/>
                <a:gdLst>
                  <a:gd name="T0" fmla="*/ 67 w 67"/>
                  <a:gd name="T1" fmla="*/ 200 h 200"/>
                  <a:gd name="T2" fmla="*/ 45 w 67"/>
                  <a:gd name="T3" fmla="*/ 200 h 200"/>
                  <a:gd name="T4" fmla="*/ 45 w 67"/>
                  <a:gd name="T5" fmla="*/ 31 h 200"/>
                  <a:gd name="T6" fmla="*/ 37 w 67"/>
                  <a:gd name="T7" fmla="*/ 37 h 200"/>
                  <a:gd name="T8" fmla="*/ 26 w 67"/>
                  <a:gd name="T9" fmla="*/ 43 h 200"/>
                  <a:gd name="T10" fmla="*/ 13 w 67"/>
                  <a:gd name="T11" fmla="*/ 49 h 200"/>
                  <a:gd name="T12" fmla="*/ 0 w 67"/>
                  <a:gd name="T13" fmla="*/ 54 h 200"/>
                  <a:gd name="T14" fmla="*/ 0 w 67"/>
                  <a:gd name="T15" fmla="*/ 31 h 200"/>
                  <a:gd name="T16" fmla="*/ 15 w 67"/>
                  <a:gd name="T17" fmla="*/ 26 h 200"/>
                  <a:gd name="T18" fmla="*/ 32 w 67"/>
                  <a:gd name="T19" fmla="*/ 18 h 200"/>
                  <a:gd name="T20" fmla="*/ 47 w 67"/>
                  <a:gd name="T21" fmla="*/ 9 h 200"/>
                  <a:gd name="T22" fmla="*/ 59 w 67"/>
                  <a:gd name="T23" fmla="*/ 0 h 200"/>
                  <a:gd name="T24" fmla="*/ 67 w 67"/>
                  <a:gd name="T25" fmla="*/ 0 h 200"/>
                  <a:gd name="T26" fmla="*/ 67 w 67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0">
                    <a:moveTo>
                      <a:pt x="67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2"/>
                      <a:pt x="41" y="34"/>
                      <a:pt x="37" y="37"/>
                    </a:cubicBezTo>
                    <a:cubicBezTo>
                      <a:pt x="34" y="39"/>
                      <a:pt x="30" y="41"/>
                      <a:pt x="26" y="43"/>
                    </a:cubicBezTo>
                    <a:cubicBezTo>
                      <a:pt x="22" y="45"/>
                      <a:pt x="18" y="48"/>
                      <a:pt x="13" y="49"/>
                    </a:cubicBezTo>
                    <a:cubicBezTo>
                      <a:pt x="9" y="51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3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6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12" name="Freeform 69"/>
              <p:cNvSpPr>
                <a:spLocks noEditPoints="1"/>
              </p:cNvSpPr>
              <p:nvPr userDrawn="1"/>
            </p:nvSpPr>
            <p:spPr bwMode="auto">
              <a:xfrm>
                <a:off x="4747" y="2929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4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3" y="203"/>
                      <a:pt x="62" y="203"/>
                    </a:cubicBezTo>
                    <a:cubicBezTo>
                      <a:pt x="52" y="203"/>
                      <a:pt x="44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4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13" name="Freeform 70"/>
              <p:cNvSpPr>
                <a:spLocks noEditPoints="1"/>
              </p:cNvSpPr>
              <p:nvPr userDrawn="1"/>
            </p:nvSpPr>
            <p:spPr bwMode="auto">
              <a:xfrm>
                <a:off x="4942" y="2929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3" y="203"/>
                      <a:pt x="62" y="203"/>
                    </a:cubicBezTo>
                    <a:cubicBezTo>
                      <a:pt x="52" y="203"/>
                      <a:pt x="44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4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14" name="Freeform 71"/>
              <p:cNvSpPr>
                <a:spLocks noEditPoints="1"/>
              </p:cNvSpPr>
              <p:nvPr userDrawn="1"/>
            </p:nvSpPr>
            <p:spPr bwMode="auto">
              <a:xfrm>
                <a:off x="5137" y="2929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3" y="203"/>
                      <a:pt x="62" y="203"/>
                    </a:cubicBezTo>
                    <a:cubicBezTo>
                      <a:pt x="52" y="203"/>
                      <a:pt x="44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4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15" name="Freeform 72"/>
              <p:cNvSpPr>
                <a:spLocks/>
              </p:cNvSpPr>
              <p:nvPr userDrawn="1"/>
            </p:nvSpPr>
            <p:spPr bwMode="auto">
              <a:xfrm>
                <a:off x="5334" y="292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4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2"/>
                      <a:pt x="41" y="34"/>
                      <a:pt x="38" y="37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5"/>
                      <a:pt x="18" y="48"/>
                      <a:pt x="14" y="49"/>
                    </a:cubicBezTo>
                    <a:cubicBezTo>
                      <a:pt x="9" y="51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3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16" name="Freeform 73"/>
              <p:cNvSpPr>
                <a:spLocks noEditPoints="1"/>
              </p:cNvSpPr>
              <p:nvPr userDrawn="1"/>
            </p:nvSpPr>
            <p:spPr bwMode="auto">
              <a:xfrm>
                <a:off x="5483" y="2929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2" y="203"/>
                      <a:pt x="62" y="203"/>
                    </a:cubicBezTo>
                    <a:cubicBezTo>
                      <a:pt x="52" y="203"/>
                      <a:pt x="43" y="200"/>
                      <a:pt x="36" y="196"/>
                    </a:cubicBezTo>
                    <a:cubicBezTo>
                      <a:pt x="28" y="192"/>
                      <a:pt x="21" y="185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4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17" name="Freeform 74"/>
              <p:cNvSpPr>
                <a:spLocks/>
              </p:cNvSpPr>
              <p:nvPr userDrawn="1"/>
            </p:nvSpPr>
            <p:spPr bwMode="auto">
              <a:xfrm>
                <a:off x="5680" y="292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3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2"/>
                      <a:pt x="41" y="34"/>
                      <a:pt x="38" y="37"/>
                    </a:cubicBezTo>
                    <a:cubicBezTo>
                      <a:pt x="34" y="39"/>
                      <a:pt x="31" y="41"/>
                      <a:pt x="27" y="43"/>
                    </a:cubicBezTo>
                    <a:cubicBezTo>
                      <a:pt x="22" y="45"/>
                      <a:pt x="18" y="48"/>
                      <a:pt x="13" y="49"/>
                    </a:cubicBezTo>
                    <a:cubicBezTo>
                      <a:pt x="9" y="51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3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18" name="Freeform 75"/>
              <p:cNvSpPr>
                <a:spLocks/>
              </p:cNvSpPr>
              <p:nvPr userDrawn="1"/>
            </p:nvSpPr>
            <p:spPr bwMode="auto">
              <a:xfrm>
                <a:off x="5830" y="2928"/>
                <a:ext cx="82" cy="244"/>
              </a:xfrm>
              <a:custGeom>
                <a:avLst/>
                <a:gdLst>
                  <a:gd name="T0" fmla="*/ 67 w 67"/>
                  <a:gd name="T1" fmla="*/ 200 h 200"/>
                  <a:gd name="T2" fmla="*/ 45 w 67"/>
                  <a:gd name="T3" fmla="*/ 200 h 200"/>
                  <a:gd name="T4" fmla="*/ 45 w 67"/>
                  <a:gd name="T5" fmla="*/ 31 h 200"/>
                  <a:gd name="T6" fmla="*/ 37 w 67"/>
                  <a:gd name="T7" fmla="*/ 37 h 200"/>
                  <a:gd name="T8" fmla="*/ 26 w 67"/>
                  <a:gd name="T9" fmla="*/ 43 h 200"/>
                  <a:gd name="T10" fmla="*/ 13 w 67"/>
                  <a:gd name="T11" fmla="*/ 49 h 200"/>
                  <a:gd name="T12" fmla="*/ 0 w 67"/>
                  <a:gd name="T13" fmla="*/ 54 h 200"/>
                  <a:gd name="T14" fmla="*/ 0 w 67"/>
                  <a:gd name="T15" fmla="*/ 31 h 200"/>
                  <a:gd name="T16" fmla="*/ 15 w 67"/>
                  <a:gd name="T17" fmla="*/ 26 h 200"/>
                  <a:gd name="T18" fmla="*/ 31 w 67"/>
                  <a:gd name="T19" fmla="*/ 18 h 200"/>
                  <a:gd name="T20" fmla="*/ 47 w 67"/>
                  <a:gd name="T21" fmla="*/ 9 h 200"/>
                  <a:gd name="T22" fmla="*/ 59 w 67"/>
                  <a:gd name="T23" fmla="*/ 0 h 200"/>
                  <a:gd name="T24" fmla="*/ 67 w 67"/>
                  <a:gd name="T25" fmla="*/ 0 h 200"/>
                  <a:gd name="T26" fmla="*/ 67 w 67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0">
                    <a:moveTo>
                      <a:pt x="67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2"/>
                      <a:pt x="41" y="34"/>
                      <a:pt x="37" y="37"/>
                    </a:cubicBezTo>
                    <a:cubicBezTo>
                      <a:pt x="34" y="39"/>
                      <a:pt x="30" y="41"/>
                      <a:pt x="26" y="43"/>
                    </a:cubicBezTo>
                    <a:cubicBezTo>
                      <a:pt x="22" y="45"/>
                      <a:pt x="18" y="48"/>
                      <a:pt x="13" y="49"/>
                    </a:cubicBezTo>
                    <a:cubicBezTo>
                      <a:pt x="8" y="51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4" y="30"/>
                      <a:pt x="10" y="28"/>
                      <a:pt x="15" y="26"/>
                    </a:cubicBezTo>
                    <a:cubicBezTo>
                      <a:pt x="21" y="23"/>
                      <a:pt x="26" y="21"/>
                      <a:pt x="31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19" name="Freeform 76"/>
              <p:cNvSpPr>
                <a:spLocks noEditPoints="1"/>
              </p:cNvSpPr>
              <p:nvPr userDrawn="1"/>
            </p:nvSpPr>
            <p:spPr bwMode="auto">
              <a:xfrm>
                <a:off x="5978" y="2929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3" y="203"/>
                      <a:pt x="62" y="203"/>
                    </a:cubicBezTo>
                    <a:cubicBezTo>
                      <a:pt x="52" y="203"/>
                      <a:pt x="43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4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20" name="Freeform 77"/>
              <p:cNvSpPr>
                <a:spLocks/>
              </p:cNvSpPr>
              <p:nvPr userDrawn="1"/>
            </p:nvSpPr>
            <p:spPr bwMode="auto">
              <a:xfrm>
                <a:off x="6175" y="292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4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2"/>
                      <a:pt x="41" y="34"/>
                      <a:pt x="38" y="37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5"/>
                      <a:pt x="18" y="48"/>
                      <a:pt x="14" y="49"/>
                    </a:cubicBezTo>
                    <a:cubicBezTo>
                      <a:pt x="9" y="51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3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21" name="Freeform 78"/>
              <p:cNvSpPr>
                <a:spLocks noEditPoints="1"/>
              </p:cNvSpPr>
              <p:nvPr userDrawn="1"/>
            </p:nvSpPr>
            <p:spPr bwMode="auto">
              <a:xfrm>
                <a:off x="6324" y="2929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5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1" y="200"/>
                      <a:pt x="72" y="203"/>
                      <a:pt x="62" y="203"/>
                    </a:cubicBezTo>
                    <a:cubicBezTo>
                      <a:pt x="52" y="203"/>
                      <a:pt x="43" y="200"/>
                      <a:pt x="35" y="196"/>
                    </a:cubicBezTo>
                    <a:cubicBezTo>
                      <a:pt x="28" y="192"/>
                      <a:pt x="21" y="185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4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22" name="Freeform 79"/>
              <p:cNvSpPr>
                <a:spLocks noEditPoints="1"/>
              </p:cNvSpPr>
              <p:nvPr userDrawn="1"/>
            </p:nvSpPr>
            <p:spPr bwMode="auto">
              <a:xfrm>
                <a:off x="6519" y="2929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5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1" y="200"/>
                      <a:pt x="72" y="203"/>
                      <a:pt x="62" y="203"/>
                    </a:cubicBezTo>
                    <a:cubicBezTo>
                      <a:pt x="52" y="203"/>
                      <a:pt x="43" y="200"/>
                      <a:pt x="35" y="196"/>
                    </a:cubicBezTo>
                    <a:cubicBezTo>
                      <a:pt x="28" y="192"/>
                      <a:pt x="21" y="185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4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23" name="Freeform 80"/>
              <p:cNvSpPr>
                <a:spLocks/>
              </p:cNvSpPr>
              <p:nvPr userDrawn="1"/>
            </p:nvSpPr>
            <p:spPr bwMode="auto">
              <a:xfrm>
                <a:off x="6944" y="292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6 w 68"/>
                  <a:gd name="T9" fmla="*/ 43 h 200"/>
                  <a:gd name="T10" fmla="*/ 13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5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2"/>
                      <a:pt x="41" y="34"/>
                      <a:pt x="38" y="37"/>
                    </a:cubicBezTo>
                    <a:cubicBezTo>
                      <a:pt x="34" y="39"/>
                      <a:pt x="31" y="41"/>
                      <a:pt x="26" y="43"/>
                    </a:cubicBezTo>
                    <a:cubicBezTo>
                      <a:pt x="22" y="45"/>
                      <a:pt x="18" y="48"/>
                      <a:pt x="13" y="49"/>
                    </a:cubicBezTo>
                    <a:cubicBezTo>
                      <a:pt x="9" y="51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3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24" name="Freeform 81"/>
              <p:cNvSpPr>
                <a:spLocks noEditPoints="1"/>
              </p:cNvSpPr>
              <p:nvPr userDrawn="1"/>
            </p:nvSpPr>
            <p:spPr bwMode="auto">
              <a:xfrm>
                <a:off x="7092" y="2929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7 h 203"/>
                  <a:gd name="T14" fmla="*/ 5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7" y="131"/>
                      <a:pt x="124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3" y="203"/>
                      <a:pt x="62" y="203"/>
                    </a:cubicBezTo>
                    <a:cubicBezTo>
                      <a:pt x="53" y="203"/>
                      <a:pt x="44" y="200"/>
                      <a:pt x="36" y="196"/>
                    </a:cubicBezTo>
                    <a:cubicBezTo>
                      <a:pt x="28" y="192"/>
                      <a:pt x="22" y="185"/>
                      <a:pt x="17" y="177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4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5" y="183"/>
                    </a:cubicBezTo>
                    <a:cubicBezTo>
                      <a:pt x="92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25" name="Freeform 82"/>
              <p:cNvSpPr>
                <a:spLocks noEditPoints="1"/>
              </p:cNvSpPr>
              <p:nvPr userDrawn="1"/>
            </p:nvSpPr>
            <p:spPr bwMode="auto">
              <a:xfrm>
                <a:off x="7287" y="2929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7 h 203"/>
                  <a:gd name="T14" fmla="*/ 5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7" y="131"/>
                      <a:pt x="124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3" y="203"/>
                      <a:pt x="62" y="203"/>
                    </a:cubicBezTo>
                    <a:cubicBezTo>
                      <a:pt x="52" y="203"/>
                      <a:pt x="44" y="200"/>
                      <a:pt x="36" y="196"/>
                    </a:cubicBezTo>
                    <a:cubicBezTo>
                      <a:pt x="28" y="192"/>
                      <a:pt x="22" y="185"/>
                      <a:pt x="17" y="177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4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5" y="183"/>
                    </a:cubicBezTo>
                    <a:cubicBezTo>
                      <a:pt x="92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26" name="Freeform 83"/>
              <p:cNvSpPr>
                <a:spLocks/>
              </p:cNvSpPr>
              <p:nvPr userDrawn="1"/>
            </p:nvSpPr>
            <p:spPr bwMode="auto">
              <a:xfrm>
                <a:off x="7484" y="292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4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8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2"/>
                      <a:pt x="42" y="34"/>
                      <a:pt x="38" y="37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5"/>
                      <a:pt x="19" y="48"/>
                      <a:pt x="14" y="49"/>
                    </a:cubicBezTo>
                    <a:cubicBezTo>
                      <a:pt x="9" y="51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1" y="28"/>
                      <a:pt x="16" y="26"/>
                    </a:cubicBezTo>
                    <a:cubicBezTo>
                      <a:pt x="22" y="23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8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27" name="Freeform 84"/>
              <p:cNvSpPr>
                <a:spLocks noEditPoints="1"/>
              </p:cNvSpPr>
              <p:nvPr userDrawn="1"/>
            </p:nvSpPr>
            <p:spPr bwMode="auto">
              <a:xfrm>
                <a:off x="7633" y="2929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2" y="203"/>
                      <a:pt x="62" y="203"/>
                    </a:cubicBezTo>
                    <a:cubicBezTo>
                      <a:pt x="52" y="203"/>
                      <a:pt x="43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4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28" name="Freeform 85"/>
              <p:cNvSpPr>
                <a:spLocks noEditPoints="1"/>
              </p:cNvSpPr>
              <p:nvPr userDrawn="1"/>
            </p:nvSpPr>
            <p:spPr bwMode="auto">
              <a:xfrm>
                <a:off x="6712" y="2920"/>
                <a:ext cx="218" cy="256"/>
              </a:xfrm>
              <a:custGeom>
                <a:avLst/>
                <a:gdLst>
                  <a:gd name="T0" fmla="*/ 176 w 179"/>
                  <a:gd name="T1" fmla="*/ 173 h 209"/>
                  <a:gd name="T2" fmla="*/ 135 w 179"/>
                  <a:gd name="T3" fmla="*/ 208 h 209"/>
                  <a:gd name="T4" fmla="*/ 81 w 179"/>
                  <a:gd name="T5" fmla="*/ 198 h 209"/>
                  <a:gd name="T6" fmla="*/ 33 w 179"/>
                  <a:gd name="T7" fmla="*/ 201 h 209"/>
                  <a:gd name="T8" fmla="*/ 3 w 179"/>
                  <a:gd name="T9" fmla="*/ 184 h 209"/>
                  <a:gd name="T10" fmla="*/ 14 w 179"/>
                  <a:gd name="T11" fmla="*/ 159 h 209"/>
                  <a:gd name="T12" fmla="*/ 10 w 179"/>
                  <a:gd name="T13" fmla="*/ 162 h 209"/>
                  <a:gd name="T14" fmla="*/ 7 w 179"/>
                  <a:gd name="T15" fmla="*/ 183 h 209"/>
                  <a:gd name="T16" fmla="*/ 46 w 179"/>
                  <a:gd name="T17" fmla="*/ 202 h 209"/>
                  <a:gd name="T18" fmla="*/ 43 w 179"/>
                  <a:gd name="T19" fmla="*/ 152 h 209"/>
                  <a:gd name="T20" fmla="*/ 26 w 179"/>
                  <a:gd name="T21" fmla="*/ 133 h 209"/>
                  <a:gd name="T22" fmla="*/ 52 w 179"/>
                  <a:gd name="T23" fmla="*/ 83 h 209"/>
                  <a:gd name="T24" fmla="*/ 59 w 179"/>
                  <a:gd name="T25" fmla="*/ 27 h 209"/>
                  <a:gd name="T26" fmla="*/ 118 w 179"/>
                  <a:gd name="T27" fmla="*/ 17 h 209"/>
                  <a:gd name="T28" fmla="*/ 160 w 179"/>
                  <a:gd name="T29" fmla="*/ 128 h 209"/>
                  <a:gd name="T30" fmla="*/ 153 w 179"/>
                  <a:gd name="T31" fmla="*/ 152 h 209"/>
                  <a:gd name="T32" fmla="*/ 128 w 179"/>
                  <a:gd name="T33" fmla="*/ 150 h 209"/>
                  <a:gd name="T34" fmla="*/ 122 w 179"/>
                  <a:gd name="T35" fmla="*/ 186 h 209"/>
                  <a:gd name="T36" fmla="*/ 166 w 179"/>
                  <a:gd name="T37" fmla="*/ 186 h 209"/>
                  <a:gd name="T38" fmla="*/ 171 w 179"/>
                  <a:gd name="T39" fmla="*/ 173 h 209"/>
                  <a:gd name="T40" fmla="*/ 161 w 179"/>
                  <a:gd name="T41" fmla="*/ 152 h 209"/>
                  <a:gd name="T42" fmla="*/ 89 w 179"/>
                  <a:gd name="T43" fmla="*/ 71 h 209"/>
                  <a:gd name="T44" fmla="*/ 102 w 179"/>
                  <a:gd name="T45" fmla="*/ 67 h 209"/>
                  <a:gd name="T46" fmla="*/ 74 w 179"/>
                  <a:gd name="T47" fmla="*/ 79 h 209"/>
                  <a:gd name="T48" fmla="*/ 64 w 179"/>
                  <a:gd name="T49" fmla="*/ 76 h 209"/>
                  <a:gd name="T50" fmla="*/ 56 w 179"/>
                  <a:gd name="T51" fmla="*/ 100 h 209"/>
                  <a:gd name="T52" fmla="*/ 45 w 179"/>
                  <a:gd name="T53" fmla="*/ 140 h 209"/>
                  <a:gd name="T54" fmla="*/ 38 w 179"/>
                  <a:gd name="T55" fmla="*/ 121 h 209"/>
                  <a:gd name="T56" fmla="*/ 40 w 179"/>
                  <a:gd name="T57" fmla="*/ 142 h 209"/>
                  <a:gd name="T58" fmla="*/ 65 w 179"/>
                  <a:gd name="T59" fmla="*/ 177 h 209"/>
                  <a:gd name="T60" fmla="*/ 70 w 179"/>
                  <a:gd name="T61" fmla="*/ 197 h 209"/>
                  <a:gd name="T62" fmla="*/ 69 w 179"/>
                  <a:gd name="T63" fmla="*/ 182 h 209"/>
                  <a:gd name="T64" fmla="*/ 109 w 179"/>
                  <a:gd name="T65" fmla="*/ 179 h 209"/>
                  <a:gd name="T66" fmla="*/ 116 w 179"/>
                  <a:gd name="T67" fmla="*/ 185 h 209"/>
                  <a:gd name="T68" fmla="*/ 120 w 179"/>
                  <a:gd name="T69" fmla="*/ 171 h 209"/>
                  <a:gd name="T70" fmla="*/ 127 w 179"/>
                  <a:gd name="T71" fmla="*/ 145 h 209"/>
                  <a:gd name="T72" fmla="*/ 127 w 179"/>
                  <a:gd name="T73" fmla="*/ 91 h 209"/>
                  <a:gd name="T74" fmla="*/ 128 w 179"/>
                  <a:gd name="T75" fmla="*/ 134 h 209"/>
                  <a:gd name="T76" fmla="*/ 117 w 179"/>
                  <a:gd name="T77" fmla="*/ 93 h 209"/>
                  <a:gd name="T78" fmla="*/ 104 w 179"/>
                  <a:gd name="T79" fmla="*/ 53 h 209"/>
                  <a:gd name="T80" fmla="*/ 98 w 179"/>
                  <a:gd name="T81" fmla="*/ 36 h 209"/>
                  <a:gd name="T82" fmla="*/ 107 w 179"/>
                  <a:gd name="T83" fmla="*/ 48 h 209"/>
                  <a:gd name="T84" fmla="*/ 87 w 179"/>
                  <a:gd name="T85" fmla="*/ 41 h 209"/>
                  <a:gd name="T86" fmla="*/ 78 w 179"/>
                  <a:gd name="T87" fmla="*/ 44 h 209"/>
                  <a:gd name="T88" fmla="*/ 66 w 179"/>
                  <a:gd name="T89" fmla="*/ 34 h 209"/>
                  <a:gd name="T90" fmla="*/ 67 w 179"/>
                  <a:gd name="T91" fmla="*/ 47 h 209"/>
                  <a:gd name="T92" fmla="*/ 73 w 179"/>
                  <a:gd name="T93" fmla="*/ 48 h 209"/>
                  <a:gd name="T94" fmla="*/ 65 w 179"/>
                  <a:gd name="T95" fmla="*/ 59 h 209"/>
                  <a:gd name="T96" fmla="*/ 101 w 179"/>
                  <a:gd name="T97" fmla="*/ 58 h 209"/>
                  <a:gd name="T98" fmla="*/ 87 w 179"/>
                  <a:gd name="T99" fmla="*/ 67 h 209"/>
                  <a:gd name="T100" fmla="*/ 72 w 179"/>
                  <a:gd name="T101" fmla="*/ 40 h 209"/>
                  <a:gd name="T102" fmla="*/ 73 w 179"/>
                  <a:gd name="T103" fmla="*/ 45 h 209"/>
                  <a:gd name="T104" fmla="*/ 100 w 179"/>
                  <a:gd name="T105" fmla="*/ 3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9" h="209">
                    <a:moveTo>
                      <a:pt x="161" y="152"/>
                    </a:moveTo>
                    <a:cubicBezTo>
                      <a:pt x="162" y="155"/>
                      <a:pt x="162" y="158"/>
                      <a:pt x="163" y="161"/>
                    </a:cubicBezTo>
                    <a:cubicBezTo>
                      <a:pt x="164" y="165"/>
                      <a:pt x="167" y="168"/>
                      <a:pt x="171" y="170"/>
                    </a:cubicBezTo>
                    <a:cubicBezTo>
                      <a:pt x="173" y="171"/>
                      <a:pt x="174" y="172"/>
                      <a:pt x="176" y="173"/>
                    </a:cubicBezTo>
                    <a:cubicBezTo>
                      <a:pt x="179" y="176"/>
                      <a:pt x="179" y="179"/>
                      <a:pt x="176" y="182"/>
                    </a:cubicBezTo>
                    <a:cubicBezTo>
                      <a:pt x="173" y="185"/>
                      <a:pt x="170" y="187"/>
                      <a:pt x="166" y="189"/>
                    </a:cubicBezTo>
                    <a:cubicBezTo>
                      <a:pt x="157" y="193"/>
                      <a:pt x="149" y="199"/>
                      <a:pt x="141" y="206"/>
                    </a:cubicBezTo>
                    <a:cubicBezTo>
                      <a:pt x="139" y="207"/>
                      <a:pt x="137" y="208"/>
                      <a:pt x="135" y="208"/>
                    </a:cubicBezTo>
                    <a:cubicBezTo>
                      <a:pt x="131" y="208"/>
                      <a:pt x="128" y="208"/>
                      <a:pt x="125" y="208"/>
                    </a:cubicBezTo>
                    <a:cubicBezTo>
                      <a:pt x="122" y="207"/>
                      <a:pt x="120" y="205"/>
                      <a:pt x="118" y="203"/>
                    </a:cubicBezTo>
                    <a:cubicBezTo>
                      <a:pt x="116" y="199"/>
                      <a:pt x="114" y="198"/>
                      <a:pt x="110" y="198"/>
                    </a:cubicBezTo>
                    <a:cubicBezTo>
                      <a:pt x="100" y="198"/>
                      <a:pt x="91" y="198"/>
                      <a:pt x="81" y="198"/>
                    </a:cubicBezTo>
                    <a:cubicBezTo>
                      <a:pt x="76" y="198"/>
                      <a:pt x="72" y="199"/>
                      <a:pt x="68" y="201"/>
                    </a:cubicBezTo>
                    <a:cubicBezTo>
                      <a:pt x="66" y="202"/>
                      <a:pt x="65" y="203"/>
                      <a:pt x="63" y="205"/>
                    </a:cubicBezTo>
                    <a:cubicBezTo>
                      <a:pt x="59" y="208"/>
                      <a:pt x="54" y="209"/>
                      <a:pt x="49" y="207"/>
                    </a:cubicBezTo>
                    <a:cubicBezTo>
                      <a:pt x="43" y="205"/>
                      <a:pt x="38" y="203"/>
                      <a:pt x="33" y="201"/>
                    </a:cubicBezTo>
                    <a:cubicBezTo>
                      <a:pt x="26" y="200"/>
                      <a:pt x="19" y="198"/>
                      <a:pt x="11" y="197"/>
                    </a:cubicBezTo>
                    <a:cubicBezTo>
                      <a:pt x="9" y="196"/>
                      <a:pt x="7" y="196"/>
                      <a:pt x="5" y="195"/>
                    </a:cubicBezTo>
                    <a:cubicBezTo>
                      <a:pt x="2" y="193"/>
                      <a:pt x="0" y="191"/>
                      <a:pt x="1" y="187"/>
                    </a:cubicBezTo>
                    <a:cubicBezTo>
                      <a:pt x="2" y="186"/>
                      <a:pt x="2" y="185"/>
                      <a:pt x="3" y="184"/>
                    </a:cubicBezTo>
                    <a:cubicBezTo>
                      <a:pt x="5" y="180"/>
                      <a:pt x="5" y="176"/>
                      <a:pt x="4" y="171"/>
                    </a:cubicBezTo>
                    <a:cubicBezTo>
                      <a:pt x="3" y="170"/>
                      <a:pt x="3" y="168"/>
                      <a:pt x="2" y="166"/>
                    </a:cubicBezTo>
                    <a:cubicBezTo>
                      <a:pt x="2" y="162"/>
                      <a:pt x="3" y="160"/>
                      <a:pt x="8" y="159"/>
                    </a:cubicBezTo>
                    <a:cubicBezTo>
                      <a:pt x="10" y="159"/>
                      <a:pt x="12" y="159"/>
                      <a:pt x="14" y="159"/>
                    </a:cubicBezTo>
                    <a:cubicBezTo>
                      <a:pt x="19" y="158"/>
                      <a:pt x="23" y="154"/>
                      <a:pt x="23" y="149"/>
                    </a:cubicBezTo>
                    <a:cubicBezTo>
                      <a:pt x="23" y="149"/>
                      <a:pt x="24" y="149"/>
                      <a:pt x="24" y="149"/>
                    </a:cubicBezTo>
                    <a:cubicBezTo>
                      <a:pt x="25" y="153"/>
                      <a:pt x="24" y="159"/>
                      <a:pt x="18" y="161"/>
                    </a:cubicBezTo>
                    <a:cubicBezTo>
                      <a:pt x="15" y="162"/>
                      <a:pt x="12" y="162"/>
                      <a:pt x="10" y="162"/>
                    </a:cubicBezTo>
                    <a:cubicBezTo>
                      <a:pt x="9" y="162"/>
                      <a:pt x="9" y="162"/>
                      <a:pt x="9" y="162"/>
                    </a:cubicBezTo>
                    <a:cubicBezTo>
                      <a:pt x="5" y="162"/>
                      <a:pt x="4" y="163"/>
                      <a:pt x="5" y="167"/>
                    </a:cubicBezTo>
                    <a:cubicBezTo>
                      <a:pt x="5" y="169"/>
                      <a:pt x="6" y="170"/>
                      <a:pt x="7" y="172"/>
                    </a:cubicBezTo>
                    <a:cubicBezTo>
                      <a:pt x="9" y="176"/>
                      <a:pt x="9" y="179"/>
                      <a:pt x="7" y="183"/>
                    </a:cubicBezTo>
                    <a:cubicBezTo>
                      <a:pt x="6" y="184"/>
                      <a:pt x="5" y="186"/>
                      <a:pt x="5" y="187"/>
                    </a:cubicBezTo>
                    <a:cubicBezTo>
                      <a:pt x="4" y="190"/>
                      <a:pt x="5" y="191"/>
                      <a:pt x="7" y="192"/>
                    </a:cubicBezTo>
                    <a:cubicBezTo>
                      <a:pt x="9" y="193"/>
                      <a:pt x="11" y="193"/>
                      <a:pt x="14" y="194"/>
                    </a:cubicBezTo>
                    <a:cubicBezTo>
                      <a:pt x="25" y="196"/>
                      <a:pt x="35" y="198"/>
                      <a:pt x="46" y="202"/>
                    </a:cubicBezTo>
                    <a:cubicBezTo>
                      <a:pt x="49" y="203"/>
                      <a:pt x="52" y="203"/>
                      <a:pt x="56" y="203"/>
                    </a:cubicBezTo>
                    <a:cubicBezTo>
                      <a:pt x="63" y="202"/>
                      <a:pt x="66" y="197"/>
                      <a:pt x="65" y="189"/>
                    </a:cubicBezTo>
                    <a:cubicBezTo>
                      <a:pt x="64" y="185"/>
                      <a:pt x="63" y="182"/>
                      <a:pt x="61" y="178"/>
                    </a:cubicBezTo>
                    <a:cubicBezTo>
                      <a:pt x="55" y="169"/>
                      <a:pt x="49" y="160"/>
                      <a:pt x="43" y="152"/>
                    </a:cubicBezTo>
                    <a:cubicBezTo>
                      <a:pt x="40" y="149"/>
                      <a:pt x="38" y="147"/>
                      <a:pt x="35" y="144"/>
                    </a:cubicBezTo>
                    <a:cubicBezTo>
                      <a:pt x="33" y="142"/>
                      <a:pt x="30" y="142"/>
                      <a:pt x="27" y="144"/>
                    </a:cubicBezTo>
                    <a:cubicBezTo>
                      <a:pt x="26" y="145"/>
                      <a:pt x="26" y="144"/>
                      <a:pt x="25" y="143"/>
                    </a:cubicBezTo>
                    <a:cubicBezTo>
                      <a:pt x="25" y="140"/>
                      <a:pt x="25" y="136"/>
                      <a:pt x="26" y="133"/>
                    </a:cubicBezTo>
                    <a:cubicBezTo>
                      <a:pt x="26" y="132"/>
                      <a:pt x="27" y="131"/>
                      <a:pt x="27" y="130"/>
                    </a:cubicBezTo>
                    <a:cubicBezTo>
                      <a:pt x="31" y="124"/>
                      <a:pt x="33" y="118"/>
                      <a:pt x="35" y="112"/>
                    </a:cubicBezTo>
                    <a:cubicBezTo>
                      <a:pt x="37" y="106"/>
                      <a:pt x="40" y="99"/>
                      <a:pt x="44" y="94"/>
                    </a:cubicBezTo>
                    <a:cubicBezTo>
                      <a:pt x="46" y="90"/>
                      <a:pt x="49" y="86"/>
                      <a:pt x="52" y="83"/>
                    </a:cubicBezTo>
                    <a:cubicBezTo>
                      <a:pt x="54" y="80"/>
                      <a:pt x="56" y="76"/>
                      <a:pt x="58" y="73"/>
                    </a:cubicBezTo>
                    <a:cubicBezTo>
                      <a:pt x="60" y="70"/>
                      <a:pt x="61" y="67"/>
                      <a:pt x="60" y="64"/>
                    </a:cubicBezTo>
                    <a:cubicBezTo>
                      <a:pt x="60" y="57"/>
                      <a:pt x="59" y="50"/>
                      <a:pt x="59" y="44"/>
                    </a:cubicBezTo>
                    <a:cubicBezTo>
                      <a:pt x="59" y="38"/>
                      <a:pt x="59" y="32"/>
                      <a:pt x="59" y="27"/>
                    </a:cubicBezTo>
                    <a:cubicBezTo>
                      <a:pt x="59" y="16"/>
                      <a:pt x="64" y="8"/>
                      <a:pt x="73" y="2"/>
                    </a:cubicBezTo>
                    <a:cubicBezTo>
                      <a:pt x="77" y="0"/>
                      <a:pt x="81" y="0"/>
                      <a:pt x="85" y="0"/>
                    </a:cubicBezTo>
                    <a:cubicBezTo>
                      <a:pt x="91" y="0"/>
                      <a:pt x="97" y="1"/>
                      <a:pt x="103" y="3"/>
                    </a:cubicBezTo>
                    <a:cubicBezTo>
                      <a:pt x="110" y="6"/>
                      <a:pt x="114" y="11"/>
                      <a:pt x="118" y="17"/>
                    </a:cubicBezTo>
                    <a:cubicBezTo>
                      <a:pt x="121" y="23"/>
                      <a:pt x="123" y="29"/>
                      <a:pt x="123" y="36"/>
                    </a:cubicBezTo>
                    <a:cubicBezTo>
                      <a:pt x="123" y="39"/>
                      <a:pt x="123" y="43"/>
                      <a:pt x="123" y="47"/>
                    </a:cubicBezTo>
                    <a:cubicBezTo>
                      <a:pt x="125" y="61"/>
                      <a:pt x="129" y="74"/>
                      <a:pt x="139" y="84"/>
                    </a:cubicBezTo>
                    <a:cubicBezTo>
                      <a:pt x="150" y="97"/>
                      <a:pt x="156" y="112"/>
                      <a:pt x="160" y="128"/>
                    </a:cubicBezTo>
                    <a:cubicBezTo>
                      <a:pt x="161" y="133"/>
                      <a:pt x="161" y="138"/>
                      <a:pt x="160" y="143"/>
                    </a:cubicBezTo>
                    <a:cubicBezTo>
                      <a:pt x="160" y="144"/>
                      <a:pt x="160" y="145"/>
                      <a:pt x="159" y="146"/>
                    </a:cubicBezTo>
                    <a:cubicBezTo>
                      <a:pt x="159" y="146"/>
                      <a:pt x="158" y="147"/>
                      <a:pt x="158" y="147"/>
                    </a:cubicBezTo>
                    <a:cubicBezTo>
                      <a:pt x="155" y="148"/>
                      <a:pt x="154" y="150"/>
                      <a:pt x="153" y="152"/>
                    </a:cubicBezTo>
                    <a:cubicBezTo>
                      <a:pt x="151" y="154"/>
                      <a:pt x="150" y="156"/>
                      <a:pt x="147" y="157"/>
                    </a:cubicBezTo>
                    <a:cubicBezTo>
                      <a:pt x="144" y="160"/>
                      <a:pt x="140" y="160"/>
                      <a:pt x="136" y="159"/>
                    </a:cubicBezTo>
                    <a:cubicBezTo>
                      <a:pt x="134" y="158"/>
                      <a:pt x="132" y="157"/>
                      <a:pt x="131" y="155"/>
                    </a:cubicBezTo>
                    <a:cubicBezTo>
                      <a:pt x="130" y="153"/>
                      <a:pt x="129" y="152"/>
                      <a:pt x="128" y="150"/>
                    </a:cubicBezTo>
                    <a:cubicBezTo>
                      <a:pt x="128" y="149"/>
                      <a:pt x="127" y="147"/>
                      <a:pt x="125" y="147"/>
                    </a:cubicBezTo>
                    <a:cubicBezTo>
                      <a:pt x="123" y="148"/>
                      <a:pt x="122" y="149"/>
                      <a:pt x="122" y="151"/>
                    </a:cubicBezTo>
                    <a:cubicBezTo>
                      <a:pt x="120" y="155"/>
                      <a:pt x="120" y="159"/>
                      <a:pt x="121" y="163"/>
                    </a:cubicBezTo>
                    <a:cubicBezTo>
                      <a:pt x="124" y="170"/>
                      <a:pt x="123" y="178"/>
                      <a:pt x="122" y="186"/>
                    </a:cubicBezTo>
                    <a:cubicBezTo>
                      <a:pt x="122" y="188"/>
                      <a:pt x="122" y="191"/>
                      <a:pt x="122" y="194"/>
                    </a:cubicBezTo>
                    <a:cubicBezTo>
                      <a:pt x="123" y="201"/>
                      <a:pt x="129" y="204"/>
                      <a:pt x="137" y="202"/>
                    </a:cubicBezTo>
                    <a:cubicBezTo>
                      <a:pt x="140" y="201"/>
                      <a:pt x="142" y="199"/>
                      <a:pt x="145" y="197"/>
                    </a:cubicBezTo>
                    <a:cubicBezTo>
                      <a:pt x="151" y="191"/>
                      <a:pt x="158" y="188"/>
                      <a:pt x="166" y="186"/>
                    </a:cubicBezTo>
                    <a:cubicBezTo>
                      <a:pt x="168" y="185"/>
                      <a:pt x="171" y="183"/>
                      <a:pt x="173" y="182"/>
                    </a:cubicBezTo>
                    <a:cubicBezTo>
                      <a:pt x="174" y="182"/>
                      <a:pt x="175" y="181"/>
                      <a:pt x="175" y="180"/>
                    </a:cubicBezTo>
                    <a:cubicBezTo>
                      <a:pt x="176" y="179"/>
                      <a:pt x="177" y="178"/>
                      <a:pt x="175" y="176"/>
                    </a:cubicBezTo>
                    <a:cubicBezTo>
                      <a:pt x="174" y="175"/>
                      <a:pt x="173" y="174"/>
                      <a:pt x="171" y="173"/>
                    </a:cubicBezTo>
                    <a:cubicBezTo>
                      <a:pt x="170" y="173"/>
                      <a:pt x="169" y="172"/>
                      <a:pt x="168" y="172"/>
                    </a:cubicBezTo>
                    <a:cubicBezTo>
                      <a:pt x="164" y="171"/>
                      <a:pt x="161" y="167"/>
                      <a:pt x="160" y="163"/>
                    </a:cubicBezTo>
                    <a:cubicBezTo>
                      <a:pt x="160" y="160"/>
                      <a:pt x="160" y="157"/>
                      <a:pt x="160" y="155"/>
                    </a:cubicBezTo>
                    <a:cubicBezTo>
                      <a:pt x="160" y="154"/>
                      <a:pt x="161" y="153"/>
                      <a:pt x="161" y="152"/>
                    </a:cubicBezTo>
                    <a:close/>
                    <a:moveTo>
                      <a:pt x="71" y="68"/>
                    </a:moveTo>
                    <a:cubicBezTo>
                      <a:pt x="71" y="68"/>
                      <a:pt x="71" y="68"/>
                      <a:pt x="71" y="69"/>
                    </a:cubicBezTo>
                    <a:cubicBezTo>
                      <a:pt x="73" y="71"/>
                      <a:pt x="75" y="73"/>
                      <a:pt x="78" y="73"/>
                    </a:cubicBezTo>
                    <a:cubicBezTo>
                      <a:pt x="82" y="74"/>
                      <a:pt x="85" y="73"/>
                      <a:pt x="89" y="71"/>
                    </a:cubicBezTo>
                    <a:cubicBezTo>
                      <a:pt x="92" y="70"/>
                      <a:pt x="95" y="68"/>
                      <a:pt x="98" y="66"/>
                    </a:cubicBezTo>
                    <a:cubicBezTo>
                      <a:pt x="99" y="66"/>
                      <a:pt x="100" y="65"/>
                      <a:pt x="101" y="65"/>
                    </a:cubicBezTo>
                    <a:cubicBezTo>
                      <a:pt x="102" y="65"/>
                      <a:pt x="102" y="66"/>
                      <a:pt x="102" y="66"/>
                    </a:cubicBezTo>
                    <a:cubicBezTo>
                      <a:pt x="103" y="66"/>
                      <a:pt x="102" y="67"/>
                      <a:pt x="102" y="67"/>
                    </a:cubicBezTo>
                    <a:cubicBezTo>
                      <a:pt x="101" y="68"/>
                      <a:pt x="100" y="69"/>
                      <a:pt x="99" y="69"/>
                    </a:cubicBezTo>
                    <a:cubicBezTo>
                      <a:pt x="95" y="71"/>
                      <a:pt x="91" y="74"/>
                      <a:pt x="87" y="77"/>
                    </a:cubicBezTo>
                    <a:cubicBezTo>
                      <a:pt x="85" y="78"/>
                      <a:pt x="83" y="79"/>
                      <a:pt x="81" y="80"/>
                    </a:cubicBezTo>
                    <a:cubicBezTo>
                      <a:pt x="78" y="82"/>
                      <a:pt x="76" y="81"/>
                      <a:pt x="74" y="79"/>
                    </a:cubicBezTo>
                    <a:cubicBezTo>
                      <a:pt x="71" y="76"/>
                      <a:pt x="70" y="74"/>
                      <a:pt x="68" y="71"/>
                    </a:cubicBezTo>
                    <a:cubicBezTo>
                      <a:pt x="67" y="70"/>
                      <a:pt x="66" y="70"/>
                      <a:pt x="66" y="69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2"/>
                      <a:pt x="65" y="74"/>
                      <a:pt x="64" y="76"/>
                    </a:cubicBezTo>
                    <a:cubicBezTo>
                      <a:pt x="63" y="79"/>
                      <a:pt x="62" y="81"/>
                      <a:pt x="61" y="83"/>
                    </a:cubicBezTo>
                    <a:cubicBezTo>
                      <a:pt x="59" y="86"/>
                      <a:pt x="58" y="88"/>
                      <a:pt x="58" y="92"/>
                    </a:cubicBezTo>
                    <a:cubicBezTo>
                      <a:pt x="58" y="94"/>
                      <a:pt x="58" y="96"/>
                      <a:pt x="59" y="98"/>
                    </a:cubicBezTo>
                    <a:cubicBezTo>
                      <a:pt x="58" y="98"/>
                      <a:pt x="57" y="99"/>
                      <a:pt x="56" y="100"/>
                    </a:cubicBezTo>
                    <a:cubicBezTo>
                      <a:pt x="54" y="104"/>
                      <a:pt x="52" y="108"/>
                      <a:pt x="50" y="112"/>
                    </a:cubicBezTo>
                    <a:cubicBezTo>
                      <a:pt x="48" y="117"/>
                      <a:pt x="46" y="122"/>
                      <a:pt x="46" y="127"/>
                    </a:cubicBezTo>
                    <a:cubicBezTo>
                      <a:pt x="46" y="130"/>
                      <a:pt x="46" y="133"/>
                      <a:pt x="46" y="135"/>
                    </a:cubicBezTo>
                    <a:cubicBezTo>
                      <a:pt x="46" y="137"/>
                      <a:pt x="46" y="138"/>
                      <a:pt x="45" y="140"/>
                    </a:cubicBezTo>
                    <a:cubicBezTo>
                      <a:pt x="45" y="141"/>
                      <a:pt x="44" y="141"/>
                      <a:pt x="43" y="141"/>
                    </a:cubicBezTo>
                    <a:cubicBezTo>
                      <a:pt x="42" y="140"/>
                      <a:pt x="41" y="139"/>
                      <a:pt x="40" y="138"/>
                    </a:cubicBezTo>
                    <a:cubicBezTo>
                      <a:pt x="38" y="134"/>
                      <a:pt x="37" y="129"/>
                      <a:pt x="38" y="124"/>
                    </a:cubicBezTo>
                    <a:cubicBezTo>
                      <a:pt x="38" y="123"/>
                      <a:pt x="38" y="122"/>
                      <a:pt x="38" y="121"/>
                    </a:cubicBezTo>
                    <a:cubicBezTo>
                      <a:pt x="38" y="121"/>
                      <a:pt x="38" y="120"/>
                      <a:pt x="38" y="120"/>
                    </a:cubicBezTo>
                    <a:cubicBezTo>
                      <a:pt x="38" y="121"/>
                      <a:pt x="37" y="122"/>
                      <a:pt x="37" y="123"/>
                    </a:cubicBezTo>
                    <a:cubicBezTo>
                      <a:pt x="36" y="127"/>
                      <a:pt x="36" y="131"/>
                      <a:pt x="37" y="135"/>
                    </a:cubicBezTo>
                    <a:cubicBezTo>
                      <a:pt x="38" y="137"/>
                      <a:pt x="38" y="140"/>
                      <a:pt x="40" y="142"/>
                    </a:cubicBezTo>
                    <a:cubicBezTo>
                      <a:pt x="44" y="146"/>
                      <a:pt x="48" y="149"/>
                      <a:pt x="52" y="153"/>
                    </a:cubicBezTo>
                    <a:cubicBezTo>
                      <a:pt x="57" y="157"/>
                      <a:pt x="62" y="161"/>
                      <a:pt x="67" y="165"/>
                    </a:cubicBezTo>
                    <a:cubicBezTo>
                      <a:pt x="69" y="166"/>
                      <a:pt x="70" y="169"/>
                      <a:pt x="69" y="172"/>
                    </a:cubicBezTo>
                    <a:cubicBezTo>
                      <a:pt x="69" y="174"/>
                      <a:pt x="67" y="176"/>
                      <a:pt x="65" y="177"/>
                    </a:cubicBezTo>
                    <a:cubicBezTo>
                      <a:pt x="64" y="177"/>
                      <a:pt x="63" y="177"/>
                      <a:pt x="63" y="177"/>
                    </a:cubicBezTo>
                    <a:cubicBezTo>
                      <a:pt x="64" y="179"/>
                      <a:pt x="65" y="181"/>
                      <a:pt x="66" y="183"/>
                    </a:cubicBezTo>
                    <a:cubicBezTo>
                      <a:pt x="68" y="185"/>
                      <a:pt x="69" y="188"/>
                      <a:pt x="70" y="191"/>
                    </a:cubicBezTo>
                    <a:cubicBezTo>
                      <a:pt x="70" y="193"/>
                      <a:pt x="70" y="195"/>
                      <a:pt x="70" y="197"/>
                    </a:cubicBezTo>
                    <a:cubicBezTo>
                      <a:pt x="71" y="197"/>
                      <a:pt x="71" y="197"/>
                      <a:pt x="71" y="197"/>
                    </a:cubicBezTo>
                    <a:cubicBezTo>
                      <a:pt x="73" y="195"/>
                      <a:pt x="73" y="193"/>
                      <a:pt x="73" y="190"/>
                    </a:cubicBezTo>
                    <a:cubicBezTo>
                      <a:pt x="72" y="188"/>
                      <a:pt x="71" y="186"/>
                      <a:pt x="69" y="184"/>
                    </a:cubicBezTo>
                    <a:cubicBezTo>
                      <a:pt x="69" y="183"/>
                      <a:pt x="68" y="182"/>
                      <a:pt x="69" y="182"/>
                    </a:cubicBezTo>
                    <a:cubicBezTo>
                      <a:pt x="69" y="181"/>
                      <a:pt x="71" y="181"/>
                      <a:pt x="72" y="182"/>
                    </a:cubicBezTo>
                    <a:cubicBezTo>
                      <a:pt x="74" y="184"/>
                      <a:pt x="77" y="185"/>
                      <a:pt x="79" y="185"/>
                    </a:cubicBezTo>
                    <a:cubicBezTo>
                      <a:pt x="85" y="187"/>
                      <a:pt x="91" y="186"/>
                      <a:pt x="97" y="185"/>
                    </a:cubicBezTo>
                    <a:cubicBezTo>
                      <a:pt x="102" y="184"/>
                      <a:pt x="106" y="182"/>
                      <a:pt x="109" y="179"/>
                    </a:cubicBezTo>
                    <a:cubicBezTo>
                      <a:pt x="111" y="177"/>
                      <a:pt x="112" y="175"/>
                      <a:pt x="114" y="173"/>
                    </a:cubicBezTo>
                    <a:cubicBezTo>
                      <a:pt x="114" y="173"/>
                      <a:pt x="115" y="172"/>
                      <a:pt x="116" y="172"/>
                    </a:cubicBezTo>
                    <a:cubicBezTo>
                      <a:pt x="116" y="172"/>
                      <a:pt x="117" y="173"/>
                      <a:pt x="117" y="174"/>
                    </a:cubicBezTo>
                    <a:cubicBezTo>
                      <a:pt x="118" y="178"/>
                      <a:pt x="117" y="182"/>
                      <a:pt x="116" y="185"/>
                    </a:cubicBezTo>
                    <a:cubicBezTo>
                      <a:pt x="115" y="188"/>
                      <a:pt x="114" y="190"/>
                      <a:pt x="114" y="192"/>
                    </a:cubicBezTo>
                    <a:cubicBezTo>
                      <a:pt x="114" y="194"/>
                      <a:pt x="114" y="195"/>
                      <a:pt x="117" y="195"/>
                    </a:cubicBezTo>
                    <a:cubicBezTo>
                      <a:pt x="117" y="191"/>
                      <a:pt x="118" y="186"/>
                      <a:pt x="119" y="182"/>
                    </a:cubicBezTo>
                    <a:cubicBezTo>
                      <a:pt x="120" y="178"/>
                      <a:pt x="120" y="174"/>
                      <a:pt x="120" y="171"/>
                    </a:cubicBezTo>
                    <a:cubicBezTo>
                      <a:pt x="119" y="167"/>
                      <a:pt x="119" y="163"/>
                      <a:pt x="118" y="159"/>
                    </a:cubicBezTo>
                    <a:cubicBezTo>
                      <a:pt x="118" y="156"/>
                      <a:pt x="118" y="153"/>
                      <a:pt x="120" y="150"/>
                    </a:cubicBezTo>
                    <a:cubicBezTo>
                      <a:pt x="121" y="147"/>
                      <a:pt x="123" y="145"/>
                      <a:pt x="126" y="145"/>
                    </a:cubicBezTo>
                    <a:cubicBezTo>
                      <a:pt x="126" y="145"/>
                      <a:pt x="127" y="145"/>
                      <a:pt x="127" y="145"/>
                    </a:cubicBezTo>
                    <a:cubicBezTo>
                      <a:pt x="127" y="142"/>
                      <a:pt x="129" y="140"/>
                      <a:pt x="133" y="139"/>
                    </a:cubicBezTo>
                    <a:cubicBezTo>
                      <a:pt x="137" y="137"/>
                      <a:pt x="142" y="138"/>
                      <a:pt x="146" y="140"/>
                    </a:cubicBezTo>
                    <a:cubicBezTo>
                      <a:pt x="145" y="138"/>
                      <a:pt x="142" y="137"/>
                      <a:pt x="140" y="136"/>
                    </a:cubicBezTo>
                    <a:cubicBezTo>
                      <a:pt x="146" y="119"/>
                      <a:pt x="136" y="97"/>
                      <a:pt x="127" y="91"/>
                    </a:cubicBezTo>
                    <a:cubicBezTo>
                      <a:pt x="131" y="97"/>
                      <a:pt x="134" y="103"/>
                      <a:pt x="137" y="110"/>
                    </a:cubicBezTo>
                    <a:cubicBezTo>
                      <a:pt x="139" y="116"/>
                      <a:pt x="140" y="123"/>
                      <a:pt x="139" y="130"/>
                    </a:cubicBezTo>
                    <a:cubicBezTo>
                      <a:pt x="138" y="135"/>
                      <a:pt x="136" y="137"/>
                      <a:pt x="132" y="137"/>
                    </a:cubicBezTo>
                    <a:cubicBezTo>
                      <a:pt x="130" y="138"/>
                      <a:pt x="129" y="137"/>
                      <a:pt x="128" y="134"/>
                    </a:cubicBezTo>
                    <a:cubicBezTo>
                      <a:pt x="128" y="132"/>
                      <a:pt x="128" y="130"/>
                      <a:pt x="128" y="128"/>
                    </a:cubicBezTo>
                    <a:cubicBezTo>
                      <a:pt x="128" y="121"/>
                      <a:pt x="127" y="114"/>
                      <a:pt x="124" y="107"/>
                    </a:cubicBezTo>
                    <a:cubicBezTo>
                      <a:pt x="123" y="102"/>
                      <a:pt x="121" y="98"/>
                      <a:pt x="118" y="95"/>
                    </a:cubicBezTo>
                    <a:cubicBezTo>
                      <a:pt x="117" y="94"/>
                      <a:pt x="117" y="94"/>
                      <a:pt x="117" y="93"/>
                    </a:cubicBezTo>
                    <a:cubicBezTo>
                      <a:pt x="115" y="86"/>
                      <a:pt x="113" y="78"/>
                      <a:pt x="108" y="72"/>
                    </a:cubicBezTo>
                    <a:cubicBezTo>
                      <a:pt x="106" y="70"/>
                      <a:pt x="105" y="67"/>
                      <a:pt x="106" y="63"/>
                    </a:cubicBezTo>
                    <a:cubicBezTo>
                      <a:pt x="106" y="62"/>
                      <a:pt x="107" y="60"/>
                      <a:pt x="107" y="58"/>
                    </a:cubicBezTo>
                    <a:cubicBezTo>
                      <a:pt x="108" y="55"/>
                      <a:pt x="107" y="54"/>
                      <a:pt x="104" y="53"/>
                    </a:cubicBezTo>
                    <a:cubicBezTo>
                      <a:pt x="101" y="52"/>
                      <a:pt x="98" y="50"/>
                      <a:pt x="94" y="49"/>
                    </a:cubicBezTo>
                    <a:cubicBezTo>
                      <a:pt x="92" y="48"/>
                      <a:pt x="91" y="46"/>
                      <a:pt x="91" y="44"/>
                    </a:cubicBezTo>
                    <a:cubicBezTo>
                      <a:pt x="91" y="43"/>
                      <a:pt x="92" y="41"/>
                      <a:pt x="92" y="40"/>
                    </a:cubicBezTo>
                    <a:cubicBezTo>
                      <a:pt x="93" y="37"/>
                      <a:pt x="95" y="36"/>
                      <a:pt x="98" y="36"/>
                    </a:cubicBezTo>
                    <a:cubicBezTo>
                      <a:pt x="100" y="37"/>
                      <a:pt x="101" y="38"/>
                      <a:pt x="102" y="39"/>
                    </a:cubicBezTo>
                    <a:cubicBezTo>
                      <a:pt x="103" y="42"/>
                      <a:pt x="104" y="45"/>
                      <a:pt x="102" y="47"/>
                    </a:cubicBezTo>
                    <a:cubicBezTo>
                      <a:pt x="102" y="48"/>
                      <a:pt x="102" y="49"/>
                      <a:pt x="103" y="50"/>
                    </a:cubicBezTo>
                    <a:cubicBezTo>
                      <a:pt x="104" y="51"/>
                      <a:pt x="107" y="50"/>
                      <a:pt x="107" y="48"/>
                    </a:cubicBezTo>
                    <a:cubicBezTo>
                      <a:pt x="108" y="43"/>
                      <a:pt x="108" y="39"/>
                      <a:pt x="106" y="35"/>
                    </a:cubicBezTo>
                    <a:cubicBezTo>
                      <a:pt x="104" y="31"/>
                      <a:pt x="100" y="29"/>
                      <a:pt x="96" y="29"/>
                    </a:cubicBezTo>
                    <a:cubicBezTo>
                      <a:pt x="92" y="30"/>
                      <a:pt x="88" y="33"/>
                      <a:pt x="87" y="37"/>
                    </a:cubicBezTo>
                    <a:cubicBezTo>
                      <a:pt x="87" y="39"/>
                      <a:pt x="87" y="40"/>
                      <a:pt x="87" y="41"/>
                    </a:cubicBezTo>
                    <a:cubicBezTo>
                      <a:pt x="87" y="43"/>
                      <a:pt x="87" y="45"/>
                      <a:pt x="87" y="47"/>
                    </a:cubicBezTo>
                    <a:cubicBezTo>
                      <a:pt x="85" y="45"/>
                      <a:pt x="83" y="45"/>
                      <a:pt x="81" y="45"/>
                    </a:cubicBezTo>
                    <a:cubicBezTo>
                      <a:pt x="81" y="45"/>
                      <a:pt x="80" y="45"/>
                      <a:pt x="80" y="45"/>
                    </a:cubicBezTo>
                    <a:cubicBezTo>
                      <a:pt x="79" y="46"/>
                      <a:pt x="78" y="45"/>
                      <a:pt x="78" y="44"/>
                    </a:cubicBezTo>
                    <a:cubicBezTo>
                      <a:pt x="78" y="41"/>
                      <a:pt x="77" y="38"/>
                      <a:pt x="77" y="35"/>
                    </a:cubicBezTo>
                    <a:cubicBezTo>
                      <a:pt x="77" y="35"/>
                      <a:pt x="76" y="34"/>
                      <a:pt x="76" y="34"/>
                    </a:cubicBezTo>
                    <a:cubicBezTo>
                      <a:pt x="75" y="32"/>
                      <a:pt x="73" y="30"/>
                      <a:pt x="71" y="30"/>
                    </a:cubicBezTo>
                    <a:cubicBezTo>
                      <a:pt x="68" y="30"/>
                      <a:pt x="67" y="32"/>
                      <a:pt x="66" y="34"/>
                    </a:cubicBezTo>
                    <a:cubicBezTo>
                      <a:pt x="63" y="39"/>
                      <a:pt x="64" y="44"/>
                      <a:pt x="66" y="49"/>
                    </a:cubicBezTo>
                    <a:cubicBezTo>
                      <a:pt x="67" y="50"/>
                      <a:pt x="68" y="51"/>
                      <a:pt x="68" y="51"/>
                    </a:cubicBezTo>
                    <a:cubicBezTo>
                      <a:pt x="69" y="51"/>
                      <a:pt x="70" y="50"/>
                      <a:pt x="70" y="49"/>
                    </a:cubicBezTo>
                    <a:cubicBezTo>
                      <a:pt x="69" y="48"/>
                      <a:pt x="68" y="48"/>
                      <a:pt x="67" y="47"/>
                    </a:cubicBezTo>
                    <a:cubicBezTo>
                      <a:pt x="66" y="45"/>
                      <a:pt x="66" y="42"/>
                      <a:pt x="67" y="39"/>
                    </a:cubicBezTo>
                    <a:cubicBezTo>
                      <a:pt x="68" y="37"/>
                      <a:pt x="71" y="36"/>
                      <a:pt x="73" y="38"/>
                    </a:cubicBezTo>
                    <a:cubicBezTo>
                      <a:pt x="75" y="39"/>
                      <a:pt x="75" y="42"/>
                      <a:pt x="75" y="44"/>
                    </a:cubicBezTo>
                    <a:cubicBezTo>
                      <a:pt x="76" y="46"/>
                      <a:pt x="75" y="47"/>
                      <a:pt x="73" y="48"/>
                    </a:cubicBezTo>
                    <a:cubicBezTo>
                      <a:pt x="73" y="48"/>
                      <a:pt x="73" y="48"/>
                      <a:pt x="73" y="49"/>
                    </a:cubicBezTo>
                    <a:cubicBezTo>
                      <a:pt x="71" y="51"/>
                      <a:pt x="69" y="52"/>
                      <a:pt x="67" y="53"/>
                    </a:cubicBezTo>
                    <a:cubicBezTo>
                      <a:pt x="66" y="54"/>
                      <a:pt x="65" y="55"/>
                      <a:pt x="64" y="56"/>
                    </a:cubicBezTo>
                    <a:cubicBezTo>
                      <a:pt x="64" y="57"/>
                      <a:pt x="64" y="58"/>
                      <a:pt x="65" y="59"/>
                    </a:cubicBezTo>
                    <a:cubicBezTo>
                      <a:pt x="66" y="60"/>
                      <a:pt x="68" y="61"/>
                      <a:pt x="68" y="62"/>
                    </a:cubicBezTo>
                    <a:cubicBezTo>
                      <a:pt x="71" y="65"/>
                      <a:pt x="74" y="66"/>
                      <a:pt x="78" y="66"/>
                    </a:cubicBezTo>
                    <a:cubicBezTo>
                      <a:pt x="83" y="66"/>
                      <a:pt x="87" y="64"/>
                      <a:pt x="91" y="63"/>
                    </a:cubicBezTo>
                    <a:cubicBezTo>
                      <a:pt x="95" y="62"/>
                      <a:pt x="99" y="61"/>
                      <a:pt x="101" y="58"/>
                    </a:cubicBezTo>
                    <a:cubicBezTo>
                      <a:pt x="101" y="57"/>
                      <a:pt x="103" y="57"/>
                      <a:pt x="103" y="58"/>
                    </a:cubicBezTo>
                    <a:cubicBezTo>
                      <a:pt x="104" y="58"/>
                      <a:pt x="104" y="59"/>
                      <a:pt x="103" y="60"/>
                    </a:cubicBezTo>
                    <a:cubicBezTo>
                      <a:pt x="103" y="60"/>
                      <a:pt x="103" y="61"/>
                      <a:pt x="102" y="61"/>
                    </a:cubicBezTo>
                    <a:cubicBezTo>
                      <a:pt x="97" y="63"/>
                      <a:pt x="92" y="65"/>
                      <a:pt x="87" y="67"/>
                    </a:cubicBezTo>
                    <a:cubicBezTo>
                      <a:pt x="83" y="68"/>
                      <a:pt x="79" y="69"/>
                      <a:pt x="75" y="69"/>
                    </a:cubicBezTo>
                    <a:cubicBezTo>
                      <a:pt x="74" y="68"/>
                      <a:pt x="72" y="68"/>
                      <a:pt x="71" y="68"/>
                    </a:cubicBezTo>
                    <a:close/>
                    <a:moveTo>
                      <a:pt x="73" y="45"/>
                    </a:moveTo>
                    <a:cubicBezTo>
                      <a:pt x="73" y="43"/>
                      <a:pt x="73" y="41"/>
                      <a:pt x="72" y="40"/>
                    </a:cubicBezTo>
                    <a:cubicBezTo>
                      <a:pt x="72" y="39"/>
                      <a:pt x="71" y="39"/>
                      <a:pt x="71" y="39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2" y="41"/>
                      <a:pt x="72" y="42"/>
                      <a:pt x="72" y="43"/>
                    </a:cubicBezTo>
                    <a:cubicBezTo>
                      <a:pt x="72" y="44"/>
                      <a:pt x="72" y="45"/>
                      <a:pt x="73" y="45"/>
                    </a:cubicBezTo>
                    <a:close/>
                    <a:moveTo>
                      <a:pt x="97" y="39"/>
                    </a:moveTo>
                    <a:cubicBezTo>
                      <a:pt x="99" y="40"/>
                      <a:pt x="100" y="41"/>
                      <a:pt x="100" y="43"/>
                    </a:cubicBezTo>
                    <a:cubicBezTo>
                      <a:pt x="101" y="43"/>
                      <a:pt x="101" y="43"/>
                      <a:pt x="101" y="42"/>
                    </a:cubicBezTo>
                    <a:cubicBezTo>
                      <a:pt x="101" y="41"/>
                      <a:pt x="101" y="40"/>
                      <a:pt x="100" y="39"/>
                    </a:cubicBezTo>
                    <a:cubicBezTo>
                      <a:pt x="99" y="38"/>
                      <a:pt x="98" y="38"/>
                      <a:pt x="97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29" name="Freeform 86"/>
              <p:cNvSpPr>
                <a:spLocks/>
              </p:cNvSpPr>
              <p:nvPr userDrawn="1"/>
            </p:nvSpPr>
            <p:spPr bwMode="auto">
              <a:xfrm>
                <a:off x="6802" y="2978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2 h 3"/>
                  <a:gd name="T4" fmla="*/ 0 w 3"/>
                  <a:gd name="T5" fmla="*/ 3 h 3"/>
                  <a:gd name="T6" fmla="*/ 1 w 3"/>
                  <a:gd name="T7" fmla="*/ 1 h 3"/>
                  <a:gd name="T8" fmla="*/ 2 w 3"/>
                  <a:gd name="T9" fmla="*/ 0 h 3"/>
                  <a:gd name="T10" fmla="*/ 3 w 3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1"/>
                      <a:pt x="2" y="2"/>
                      <a:pt x="2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30" name="Freeform 87"/>
              <p:cNvSpPr>
                <a:spLocks/>
              </p:cNvSpPr>
              <p:nvPr userDrawn="1"/>
            </p:nvSpPr>
            <p:spPr bwMode="auto">
              <a:xfrm>
                <a:off x="6815" y="2978"/>
                <a:ext cx="4" cy="2"/>
              </a:xfrm>
              <a:custGeom>
                <a:avLst/>
                <a:gdLst>
                  <a:gd name="T0" fmla="*/ 0 w 3"/>
                  <a:gd name="T1" fmla="*/ 0 h 2"/>
                  <a:gd name="T2" fmla="*/ 2 w 3"/>
                  <a:gd name="T3" fmla="*/ 1 h 2"/>
                  <a:gd name="T4" fmla="*/ 3 w 3"/>
                  <a:gd name="T5" fmla="*/ 2 h 2"/>
                  <a:gd name="T6" fmla="*/ 2 w 3"/>
                  <a:gd name="T7" fmla="*/ 2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31" name="Freeform 88"/>
              <p:cNvSpPr>
                <a:spLocks noEditPoints="1"/>
              </p:cNvSpPr>
              <p:nvPr userDrawn="1"/>
            </p:nvSpPr>
            <p:spPr bwMode="auto">
              <a:xfrm>
                <a:off x="2032" y="365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7 w 128"/>
                  <a:gd name="T13" fmla="*/ 178 h 203"/>
                  <a:gd name="T14" fmla="*/ 5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7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3" y="203"/>
                      <a:pt x="44" y="201"/>
                      <a:pt x="36" y="197"/>
                    </a:cubicBezTo>
                    <a:cubicBezTo>
                      <a:pt x="28" y="192"/>
                      <a:pt x="22" y="186"/>
                      <a:pt x="17" y="178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7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32" name="Freeform 89"/>
              <p:cNvSpPr>
                <a:spLocks noEditPoints="1"/>
              </p:cNvSpPr>
              <p:nvPr userDrawn="1"/>
            </p:nvSpPr>
            <p:spPr bwMode="auto">
              <a:xfrm>
                <a:off x="2227" y="365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7 w 128"/>
                  <a:gd name="T13" fmla="*/ 178 h 203"/>
                  <a:gd name="T14" fmla="*/ 5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3" y="203"/>
                      <a:pt x="44" y="201"/>
                      <a:pt x="36" y="197"/>
                    </a:cubicBezTo>
                    <a:cubicBezTo>
                      <a:pt x="28" y="192"/>
                      <a:pt x="22" y="186"/>
                      <a:pt x="17" y="178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33" name="Freeform 90"/>
              <p:cNvSpPr>
                <a:spLocks/>
              </p:cNvSpPr>
              <p:nvPr userDrawn="1"/>
            </p:nvSpPr>
            <p:spPr bwMode="auto">
              <a:xfrm>
                <a:off x="2425" y="3657"/>
                <a:ext cx="82" cy="245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5 h 201"/>
                  <a:gd name="T14" fmla="*/ 0 w 67"/>
                  <a:gd name="T15" fmla="*/ 32 h 201"/>
                  <a:gd name="T16" fmla="*/ 15 w 67"/>
                  <a:gd name="T17" fmla="*/ 26 h 201"/>
                  <a:gd name="T18" fmla="*/ 31 w 67"/>
                  <a:gd name="T19" fmla="*/ 18 h 201"/>
                  <a:gd name="T20" fmla="*/ 47 w 67"/>
                  <a:gd name="T21" fmla="*/ 9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0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1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34" name="Freeform 91"/>
              <p:cNvSpPr>
                <a:spLocks noEditPoints="1"/>
              </p:cNvSpPr>
              <p:nvPr userDrawn="1"/>
            </p:nvSpPr>
            <p:spPr bwMode="auto">
              <a:xfrm>
                <a:off x="2573" y="365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7"/>
                    </a:cubicBezTo>
                    <a:cubicBezTo>
                      <a:pt x="28" y="192"/>
                      <a:pt x="22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35" name="Freeform 92"/>
              <p:cNvSpPr>
                <a:spLocks noEditPoints="1"/>
              </p:cNvSpPr>
              <p:nvPr userDrawn="1"/>
            </p:nvSpPr>
            <p:spPr bwMode="auto">
              <a:xfrm>
                <a:off x="2768" y="365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7"/>
                    </a:cubicBezTo>
                    <a:cubicBezTo>
                      <a:pt x="28" y="192"/>
                      <a:pt x="22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36" name="Freeform 93"/>
              <p:cNvSpPr>
                <a:spLocks/>
              </p:cNvSpPr>
              <p:nvPr userDrawn="1"/>
            </p:nvSpPr>
            <p:spPr bwMode="auto">
              <a:xfrm>
                <a:off x="2965" y="3657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6"/>
                      <a:pt x="43" y="13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37" name="Freeform 94"/>
              <p:cNvSpPr>
                <a:spLocks noEditPoints="1"/>
              </p:cNvSpPr>
              <p:nvPr userDrawn="1"/>
            </p:nvSpPr>
            <p:spPr bwMode="auto">
              <a:xfrm>
                <a:off x="3114" y="365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5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8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38" name="Freeform 95"/>
              <p:cNvSpPr>
                <a:spLocks/>
              </p:cNvSpPr>
              <p:nvPr userDrawn="1"/>
            </p:nvSpPr>
            <p:spPr bwMode="auto">
              <a:xfrm>
                <a:off x="3311" y="3657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39"/>
                      <a:pt x="31" y="42"/>
                      <a:pt x="27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39" name="Freeform 96"/>
              <p:cNvSpPr>
                <a:spLocks/>
              </p:cNvSpPr>
              <p:nvPr userDrawn="1"/>
            </p:nvSpPr>
            <p:spPr bwMode="auto">
              <a:xfrm>
                <a:off x="3460" y="3657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8 w 68"/>
                  <a:gd name="T21" fmla="*/ 9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2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3" y="46"/>
                      <a:pt x="19" y="48"/>
                      <a:pt x="14" y="50"/>
                    </a:cubicBezTo>
                    <a:cubicBezTo>
                      <a:pt x="9" y="52"/>
                      <a:pt x="5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1" y="29"/>
                      <a:pt x="16" y="26"/>
                    </a:cubicBezTo>
                    <a:cubicBezTo>
                      <a:pt x="22" y="24"/>
                      <a:pt x="27" y="21"/>
                      <a:pt x="32" y="18"/>
                    </a:cubicBezTo>
                    <a:cubicBezTo>
                      <a:pt x="38" y="16"/>
                      <a:pt x="43" y="13"/>
                      <a:pt x="48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40" name="Freeform 97"/>
              <p:cNvSpPr>
                <a:spLocks noEditPoints="1"/>
              </p:cNvSpPr>
              <p:nvPr userDrawn="1"/>
            </p:nvSpPr>
            <p:spPr bwMode="auto">
              <a:xfrm>
                <a:off x="3609" y="365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7"/>
                    </a:cubicBezTo>
                    <a:cubicBezTo>
                      <a:pt x="28" y="192"/>
                      <a:pt x="22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41" name="Freeform 98"/>
              <p:cNvSpPr>
                <a:spLocks noEditPoints="1"/>
              </p:cNvSpPr>
              <p:nvPr userDrawn="1"/>
            </p:nvSpPr>
            <p:spPr bwMode="auto">
              <a:xfrm>
                <a:off x="3794" y="3663"/>
                <a:ext cx="189" cy="219"/>
              </a:xfrm>
              <a:custGeom>
                <a:avLst/>
                <a:gdLst>
                  <a:gd name="T0" fmla="*/ 189 w 189"/>
                  <a:gd name="T1" fmla="*/ 67 h 219"/>
                  <a:gd name="T2" fmla="*/ 184 w 189"/>
                  <a:gd name="T3" fmla="*/ 84 h 219"/>
                  <a:gd name="T4" fmla="*/ 141 w 189"/>
                  <a:gd name="T5" fmla="*/ 84 h 219"/>
                  <a:gd name="T6" fmla="*/ 130 w 189"/>
                  <a:gd name="T7" fmla="*/ 134 h 219"/>
                  <a:gd name="T8" fmla="*/ 177 w 189"/>
                  <a:gd name="T9" fmla="*/ 134 h 219"/>
                  <a:gd name="T10" fmla="*/ 173 w 189"/>
                  <a:gd name="T11" fmla="*/ 153 h 219"/>
                  <a:gd name="T12" fmla="*/ 127 w 189"/>
                  <a:gd name="T13" fmla="*/ 153 h 219"/>
                  <a:gd name="T14" fmla="*/ 112 w 189"/>
                  <a:gd name="T15" fmla="*/ 219 h 219"/>
                  <a:gd name="T16" fmla="*/ 91 w 189"/>
                  <a:gd name="T17" fmla="*/ 219 h 219"/>
                  <a:gd name="T18" fmla="*/ 106 w 189"/>
                  <a:gd name="T19" fmla="*/ 153 h 219"/>
                  <a:gd name="T20" fmla="*/ 65 w 189"/>
                  <a:gd name="T21" fmla="*/ 153 h 219"/>
                  <a:gd name="T22" fmla="*/ 50 w 189"/>
                  <a:gd name="T23" fmla="*/ 219 h 219"/>
                  <a:gd name="T24" fmla="*/ 29 w 189"/>
                  <a:gd name="T25" fmla="*/ 219 h 219"/>
                  <a:gd name="T26" fmla="*/ 43 w 189"/>
                  <a:gd name="T27" fmla="*/ 153 h 219"/>
                  <a:gd name="T28" fmla="*/ 0 w 189"/>
                  <a:gd name="T29" fmla="*/ 153 h 219"/>
                  <a:gd name="T30" fmla="*/ 2 w 189"/>
                  <a:gd name="T31" fmla="*/ 134 h 219"/>
                  <a:gd name="T32" fmla="*/ 47 w 189"/>
                  <a:gd name="T33" fmla="*/ 134 h 219"/>
                  <a:gd name="T34" fmla="*/ 57 w 189"/>
                  <a:gd name="T35" fmla="*/ 84 h 219"/>
                  <a:gd name="T36" fmla="*/ 11 w 189"/>
                  <a:gd name="T37" fmla="*/ 84 h 219"/>
                  <a:gd name="T38" fmla="*/ 15 w 189"/>
                  <a:gd name="T39" fmla="*/ 67 h 219"/>
                  <a:gd name="T40" fmla="*/ 61 w 189"/>
                  <a:gd name="T41" fmla="*/ 67 h 219"/>
                  <a:gd name="T42" fmla="*/ 74 w 189"/>
                  <a:gd name="T43" fmla="*/ 0 h 219"/>
                  <a:gd name="T44" fmla="*/ 96 w 189"/>
                  <a:gd name="T45" fmla="*/ 0 h 219"/>
                  <a:gd name="T46" fmla="*/ 82 w 189"/>
                  <a:gd name="T47" fmla="*/ 67 h 219"/>
                  <a:gd name="T48" fmla="*/ 123 w 189"/>
                  <a:gd name="T49" fmla="*/ 67 h 219"/>
                  <a:gd name="T50" fmla="*/ 138 w 189"/>
                  <a:gd name="T51" fmla="*/ 0 h 219"/>
                  <a:gd name="T52" fmla="*/ 158 w 189"/>
                  <a:gd name="T53" fmla="*/ 0 h 219"/>
                  <a:gd name="T54" fmla="*/ 145 w 189"/>
                  <a:gd name="T55" fmla="*/ 67 h 219"/>
                  <a:gd name="T56" fmla="*/ 189 w 189"/>
                  <a:gd name="T57" fmla="*/ 67 h 219"/>
                  <a:gd name="T58" fmla="*/ 121 w 189"/>
                  <a:gd name="T59" fmla="*/ 84 h 219"/>
                  <a:gd name="T60" fmla="*/ 78 w 189"/>
                  <a:gd name="T61" fmla="*/ 84 h 219"/>
                  <a:gd name="T62" fmla="*/ 67 w 189"/>
                  <a:gd name="T63" fmla="*/ 134 h 219"/>
                  <a:gd name="T64" fmla="*/ 110 w 189"/>
                  <a:gd name="T65" fmla="*/ 134 h 219"/>
                  <a:gd name="T66" fmla="*/ 121 w 189"/>
                  <a:gd name="T67" fmla="*/ 8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9" h="219">
                    <a:moveTo>
                      <a:pt x="189" y="67"/>
                    </a:moveTo>
                    <a:lnTo>
                      <a:pt x="184" y="84"/>
                    </a:lnTo>
                    <a:lnTo>
                      <a:pt x="141" y="84"/>
                    </a:lnTo>
                    <a:lnTo>
                      <a:pt x="130" y="134"/>
                    </a:lnTo>
                    <a:lnTo>
                      <a:pt x="177" y="134"/>
                    </a:lnTo>
                    <a:lnTo>
                      <a:pt x="173" y="153"/>
                    </a:lnTo>
                    <a:lnTo>
                      <a:pt x="127" y="153"/>
                    </a:lnTo>
                    <a:lnTo>
                      <a:pt x="112" y="219"/>
                    </a:lnTo>
                    <a:lnTo>
                      <a:pt x="91" y="219"/>
                    </a:lnTo>
                    <a:lnTo>
                      <a:pt x="106" y="153"/>
                    </a:lnTo>
                    <a:lnTo>
                      <a:pt x="65" y="153"/>
                    </a:lnTo>
                    <a:lnTo>
                      <a:pt x="50" y="219"/>
                    </a:lnTo>
                    <a:lnTo>
                      <a:pt x="29" y="219"/>
                    </a:lnTo>
                    <a:lnTo>
                      <a:pt x="43" y="153"/>
                    </a:lnTo>
                    <a:lnTo>
                      <a:pt x="0" y="153"/>
                    </a:lnTo>
                    <a:lnTo>
                      <a:pt x="2" y="134"/>
                    </a:lnTo>
                    <a:lnTo>
                      <a:pt x="47" y="134"/>
                    </a:lnTo>
                    <a:lnTo>
                      <a:pt x="57" y="84"/>
                    </a:lnTo>
                    <a:lnTo>
                      <a:pt x="11" y="84"/>
                    </a:lnTo>
                    <a:lnTo>
                      <a:pt x="15" y="67"/>
                    </a:lnTo>
                    <a:lnTo>
                      <a:pt x="61" y="67"/>
                    </a:lnTo>
                    <a:lnTo>
                      <a:pt x="74" y="0"/>
                    </a:lnTo>
                    <a:lnTo>
                      <a:pt x="96" y="0"/>
                    </a:lnTo>
                    <a:lnTo>
                      <a:pt x="82" y="67"/>
                    </a:lnTo>
                    <a:lnTo>
                      <a:pt x="123" y="67"/>
                    </a:lnTo>
                    <a:lnTo>
                      <a:pt x="138" y="0"/>
                    </a:lnTo>
                    <a:lnTo>
                      <a:pt x="158" y="0"/>
                    </a:lnTo>
                    <a:lnTo>
                      <a:pt x="145" y="67"/>
                    </a:lnTo>
                    <a:lnTo>
                      <a:pt x="189" y="67"/>
                    </a:lnTo>
                    <a:close/>
                    <a:moveTo>
                      <a:pt x="121" y="84"/>
                    </a:moveTo>
                    <a:lnTo>
                      <a:pt x="78" y="84"/>
                    </a:lnTo>
                    <a:lnTo>
                      <a:pt x="67" y="134"/>
                    </a:lnTo>
                    <a:lnTo>
                      <a:pt x="110" y="134"/>
                    </a:lnTo>
                    <a:lnTo>
                      <a:pt x="121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42" name="Freeform 99"/>
              <p:cNvSpPr>
                <a:spLocks/>
              </p:cNvSpPr>
              <p:nvPr userDrawn="1"/>
            </p:nvSpPr>
            <p:spPr bwMode="auto">
              <a:xfrm>
                <a:off x="4223" y="3663"/>
                <a:ext cx="77" cy="293"/>
              </a:xfrm>
              <a:custGeom>
                <a:avLst/>
                <a:gdLst>
                  <a:gd name="T0" fmla="*/ 63 w 63"/>
                  <a:gd name="T1" fmla="*/ 240 h 240"/>
                  <a:gd name="T2" fmla="*/ 21 w 63"/>
                  <a:gd name="T3" fmla="*/ 198 h 240"/>
                  <a:gd name="T4" fmla="*/ 21 w 63"/>
                  <a:gd name="T5" fmla="*/ 157 h 240"/>
                  <a:gd name="T6" fmla="*/ 0 w 63"/>
                  <a:gd name="T7" fmla="*/ 128 h 240"/>
                  <a:gd name="T8" fmla="*/ 0 w 63"/>
                  <a:gd name="T9" fmla="*/ 112 h 240"/>
                  <a:gd name="T10" fmla="*/ 21 w 63"/>
                  <a:gd name="T11" fmla="*/ 82 h 240"/>
                  <a:gd name="T12" fmla="*/ 21 w 63"/>
                  <a:gd name="T13" fmla="*/ 43 h 240"/>
                  <a:gd name="T14" fmla="*/ 63 w 63"/>
                  <a:gd name="T15" fmla="*/ 0 h 240"/>
                  <a:gd name="T16" fmla="*/ 63 w 63"/>
                  <a:gd name="T17" fmla="*/ 17 h 240"/>
                  <a:gd name="T18" fmla="*/ 41 w 63"/>
                  <a:gd name="T19" fmla="*/ 44 h 240"/>
                  <a:gd name="T20" fmla="*/ 41 w 63"/>
                  <a:gd name="T21" fmla="*/ 84 h 240"/>
                  <a:gd name="T22" fmla="*/ 21 w 63"/>
                  <a:gd name="T23" fmla="*/ 120 h 240"/>
                  <a:gd name="T24" fmla="*/ 21 w 63"/>
                  <a:gd name="T25" fmla="*/ 120 h 240"/>
                  <a:gd name="T26" fmla="*/ 41 w 63"/>
                  <a:gd name="T27" fmla="*/ 155 h 240"/>
                  <a:gd name="T28" fmla="*/ 41 w 63"/>
                  <a:gd name="T29" fmla="*/ 195 h 240"/>
                  <a:gd name="T30" fmla="*/ 46 w 63"/>
                  <a:gd name="T31" fmla="*/ 216 h 240"/>
                  <a:gd name="T32" fmla="*/ 63 w 63"/>
                  <a:gd name="T33" fmla="*/ 223 h 240"/>
                  <a:gd name="T34" fmla="*/ 63 w 63"/>
                  <a:gd name="T3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0">
                    <a:moveTo>
                      <a:pt x="63" y="240"/>
                    </a:moveTo>
                    <a:cubicBezTo>
                      <a:pt x="35" y="240"/>
                      <a:pt x="21" y="226"/>
                      <a:pt x="21" y="198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38"/>
                      <a:pt x="14" y="129"/>
                      <a:pt x="0" y="12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4" y="111"/>
                      <a:pt x="21" y="101"/>
                      <a:pt x="21" y="82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14"/>
                      <a:pt x="35" y="0"/>
                      <a:pt x="63" y="0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49" y="17"/>
                      <a:pt x="41" y="26"/>
                      <a:pt x="41" y="4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103"/>
                      <a:pt x="34" y="115"/>
                      <a:pt x="21" y="120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34" y="124"/>
                      <a:pt x="41" y="136"/>
                      <a:pt x="41" y="155"/>
                    </a:cubicBezTo>
                    <a:cubicBezTo>
                      <a:pt x="41" y="195"/>
                      <a:pt x="41" y="195"/>
                      <a:pt x="41" y="195"/>
                    </a:cubicBezTo>
                    <a:cubicBezTo>
                      <a:pt x="41" y="205"/>
                      <a:pt x="43" y="212"/>
                      <a:pt x="46" y="216"/>
                    </a:cubicBezTo>
                    <a:cubicBezTo>
                      <a:pt x="49" y="221"/>
                      <a:pt x="55" y="223"/>
                      <a:pt x="63" y="223"/>
                    </a:cubicBezTo>
                    <a:lnTo>
                      <a:pt x="63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43" name="Freeform 100"/>
              <p:cNvSpPr>
                <a:spLocks/>
              </p:cNvSpPr>
              <p:nvPr userDrawn="1"/>
            </p:nvSpPr>
            <p:spPr bwMode="auto">
              <a:xfrm>
                <a:off x="4330" y="3663"/>
                <a:ext cx="77" cy="293"/>
              </a:xfrm>
              <a:custGeom>
                <a:avLst/>
                <a:gdLst>
                  <a:gd name="T0" fmla="*/ 63 w 63"/>
                  <a:gd name="T1" fmla="*/ 128 h 240"/>
                  <a:gd name="T2" fmla="*/ 42 w 63"/>
                  <a:gd name="T3" fmla="*/ 157 h 240"/>
                  <a:gd name="T4" fmla="*/ 42 w 63"/>
                  <a:gd name="T5" fmla="*/ 198 h 240"/>
                  <a:gd name="T6" fmla="*/ 0 w 63"/>
                  <a:gd name="T7" fmla="*/ 240 h 240"/>
                  <a:gd name="T8" fmla="*/ 0 w 63"/>
                  <a:gd name="T9" fmla="*/ 223 h 240"/>
                  <a:gd name="T10" fmla="*/ 17 w 63"/>
                  <a:gd name="T11" fmla="*/ 216 h 240"/>
                  <a:gd name="T12" fmla="*/ 22 w 63"/>
                  <a:gd name="T13" fmla="*/ 195 h 240"/>
                  <a:gd name="T14" fmla="*/ 22 w 63"/>
                  <a:gd name="T15" fmla="*/ 155 h 240"/>
                  <a:gd name="T16" fmla="*/ 42 w 63"/>
                  <a:gd name="T17" fmla="*/ 120 h 240"/>
                  <a:gd name="T18" fmla="*/ 42 w 63"/>
                  <a:gd name="T19" fmla="*/ 120 h 240"/>
                  <a:gd name="T20" fmla="*/ 22 w 63"/>
                  <a:gd name="T21" fmla="*/ 84 h 240"/>
                  <a:gd name="T22" fmla="*/ 22 w 63"/>
                  <a:gd name="T23" fmla="*/ 44 h 240"/>
                  <a:gd name="T24" fmla="*/ 0 w 63"/>
                  <a:gd name="T25" fmla="*/ 17 h 240"/>
                  <a:gd name="T26" fmla="*/ 0 w 63"/>
                  <a:gd name="T27" fmla="*/ 0 h 240"/>
                  <a:gd name="T28" fmla="*/ 42 w 63"/>
                  <a:gd name="T29" fmla="*/ 43 h 240"/>
                  <a:gd name="T30" fmla="*/ 42 w 63"/>
                  <a:gd name="T31" fmla="*/ 82 h 240"/>
                  <a:gd name="T32" fmla="*/ 63 w 63"/>
                  <a:gd name="T33" fmla="*/ 112 h 240"/>
                  <a:gd name="T34" fmla="*/ 63 w 63"/>
                  <a:gd name="T35" fmla="*/ 12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0">
                    <a:moveTo>
                      <a:pt x="63" y="128"/>
                    </a:moveTo>
                    <a:cubicBezTo>
                      <a:pt x="49" y="129"/>
                      <a:pt x="42" y="138"/>
                      <a:pt x="42" y="157"/>
                    </a:cubicBezTo>
                    <a:cubicBezTo>
                      <a:pt x="42" y="198"/>
                      <a:pt x="42" y="198"/>
                      <a:pt x="42" y="198"/>
                    </a:cubicBezTo>
                    <a:cubicBezTo>
                      <a:pt x="42" y="226"/>
                      <a:pt x="28" y="240"/>
                      <a:pt x="0" y="240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8" y="223"/>
                      <a:pt x="14" y="221"/>
                      <a:pt x="17" y="216"/>
                    </a:cubicBezTo>
                    <a:cubicBezTo>
                      <a:pt x="20" y="212"/>
                      <a:pt x="22" y="205"/>
                      <a:pt x="22" y="195"/>
                    </a:cubicBezTo>
                    <a:cubicBezTo>
                      <a:pt x="22" y="155"/>
                      <a:pt x="22" y="155"/>
                      <a:pt x="22" y="155"/>
                    </a:cubicBezTo>
                    <a:cubicBezTo>
                      <a:pt x="22" y="136"/>
                      <a:pt x="29" y="124"/>
                      <a:pt x="42" y="120"/>
                    </a:cubicBezTo>
                    <a:cubicBezTo>
                      <a:pt x="42" y="120"/>
                      <a:pt x="42" y="120"/>
                      <a:pt x="42" y="120"/>
                    </a:cubicBezTo>
                    <a:cubicBezTo>
                      <a:pt x="29" y="115"/>
                      <a:pt x="22" y="103"/>
                      <a:pt x="22" y="8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26"/>
                      <a:pt x="15" y="17"/>
                      <a:pt x="0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42" y="14"/>
                      <a:pt x="42" y="43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2" y="101"/>
                      <a:pt x="49" y="111"/>
                      <a:pt x="63" y="112"/>
                    </a:cubicBezTo>
                    <a:lnTo>
                      <a:pt x="63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44" name="Freeform 101"/>
              <p:cNvSpPr>
                <a:spLocks noEditPoints="1"/>
              </p:cNvSpPr>
              <p:nvPr userDrawn="1"/>
            </p:nvSpPr>
            <p:spPr bwMode="auto">
              <a:xfrm>
                <a:off x="4441" y="365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7"/>
                    </a:cubicBezTo>
                    <a:cubicBezTo>
                      <a:pt x="28" y="192"/>
                      <a:pt x="22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45" name="Freeform 102"/>
              <p:cNvSpPr>
                <a:spLocks noEditPoints="1"/>
              </p:cNvSpPr>
              <p:nvPr userDrawn="1"/>
            </p:nvSpPr>
            <p:spPr bwMode="auto">
              <a:xfrm>
                <a:off x="4636" y="365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7"/>
                    </a:cubicBezTo>
                    <a:cubicBezTo>
                      <a:pt x="28" y="192"/>
                      <a:pt x="22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46" name="Freeform 103"/>
              <p:cNvSpPr>
                <a:spLocks/>
              </p:cNvSpPr>
              <p:nvPr userDrawn="1"/>
            </p:nvSpPr>
            <p:spPr bwMode="auto">
              <a:xfrm>
                <a:off x="4833" y="3657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8" y="16"/>
                      <a:pt x="43" y="13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47" name="Freeform 104"/>
              <p:cNvSpPr>
                <a:spLocks noEditPoints="1"/>
              </p:cNvSpPr>
              <p:nvPr userDrawn="1"/>
            </p:nvSpPr>
            <p:spPr bwMode="auto">
              <a:xfrm>
                <a:off x="4982" y="365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8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48" name="Freeform 105"/>
              <p:cNvSpPr>
                <a:spLocks/>
              </p:cNvSpPr>
              <p:nvPr userDrawn="1"/>
            </p:nvSpPr>
            <p:spPr bwMode="auto">
              <a:xfrm>
                <a:off x="5180" y="3657"/>
                <a:ext cx="82" cy="245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39"/>
                      <a:pt x="31" y="42"/>
                      <a:pt x="27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49" name="Freeform 106"/>
              <p:cNvSpPr>
                <a:spLocks/>
              </p:cNvSpPr>
              <p:nvPr userDrawn="1"/>
            </p:nvSpPr>
            <p:spPr bwMode="auto">
              <a:xfrm>
                <a:off x="5330" y="3657"/>
                <a:ext cx="81" cy="245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5 h 201"/>
                  <a:gd name="T14" fmla="*/ 0 w 67"/>
                  <a:gd name="T15" fmla="*/ 32 h 201"/>
                  <a:gd name="T16" fmla="*/ 15 w 67"/>
                  <a:gd name="T17" fmla="*/ 26 h 201"/>
                  <a:gd name="T18" fmla="*/ 31 w 67"/>
                  <a:gd name="T19" fmla="*/ 18 h 201"/>
                  <a:gd name="T20" fmla="*/ 47 w 67"/>
                  <a:gd name="T21" fmla="*/ 9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0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1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50" name="Freeform 107"/>
              <p:cNvSpPr>
                <a:spLocks noEditPoints="1"/>
              </p:cNvSpPr>
              <p:nvPr userDrawn="1"/>
            </p:nvSpPr>
            <p:spPr bwMode="auto">
              <a:xfrm>
                <a:off x="5477" y="365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3" y="201"/>
                      <a:pt x="36" y="197"/>
                    </a:cubicBezTo>
                    <a:cubicBezTo>
                      <a:pt x="28" y="192"/>
                      <a:pt x="22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51" name="Freeform 108"/>
              <p:cNvSpPr>
                <a:spLocks/>
              </p:cNvSpPr>
              <p:nvPr userDrawn="1"/>
            </p:nvSpPr>
            <p:spPr bwMode="auto">
              <a:xfrm>
                <a:off x="5674" y="3657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8" y="16"/>
                      <a:pt x="43" y="13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52" name="Freeform 109"/>
              <p:cNvSpPr>
                <a:spLocks/>
              </p:cNvSpPr>
              <p:nvPr userDrawn="1"/>
            </p:nvSpPr>
            <p:spPr bwMode="auto">
              <a:xfrm>
                <a:off x="5824" y="3657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39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53" name="Freeform 110"/>
              <p:cNvSpPr>
                <a:spLocks noEditPoints="1"/>
              </p:cNvSpPr>
              <p:nvPr userDrawn="1"/>
            </p:nvSpPr>
            <p:spPr bwMode="auto">
              <a:xfrm>
                <a:off x="5972" y="365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7 w 128"/>
                  <a:gd name="T13" fmla="*/ 178 h 203"/>
                  <a:gd name="T14" fmla="*/ 5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3" y="203"/>
                      <a:pt x="44" y="201"/>
                      <a:pt x="36" y="197"/>
                    </a:cubicBezTo>
                    <a:cubicBezTo>
                      <a:pt x="28" y="192"/>
                      <a:pt x="22" y="186"/>
                      <a:pt x="17" y="178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54" name="Freeform 111"/>
              <p:cNvSpPr>
                <a:spLocks noEditPoints="1"/>
              </p:cNvSpPr>
              <p:nvPr userDrawn="1"/>
            </p:nvSpPr>
            <p:spPr bwMode="auto">
              <a:xfrm>
                <a:off x="6167" y="365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7 w 128"/>
                  <a:gd name="T13" fmla="*/ 178 h 203"/>
                  <a:gd name="T14" fmla="*/ 5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7"/>
                    </a:cubicBezTo>
                    <a:cubicBezTo>
                      <a:pt x="28" y="192"/>
                      <a:pt x="22" y="186"/>
                      <a:pt x="17" y="178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55" name="Freeform 112"/>
              <p:cNvSpPr>
                <a:spLocks noEditPoints="1"/>
              </p:cNvSpPr>
              <p:nvPr userDrawn="1"/>
            </p:nvSpPr>
            <p:spPr bwMode="auto">
              <a:xfrm>
                <a:off x="6362" y="365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7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7"/>
                    </a:cubicBezTo>
                    <a:cubicBezTo>
                      <a:pt x="28" y="192"/>
                      <a:pt x="22" y="186"/>
                      <a:pt x="17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56" name="Freeform 113"/>
              <p:cNvSpPr>
                <a:spLocks noEditPoints="1"/>
              </p:cNvSpPr>
              <p:nvPr userDrawn="1"/>
            </p:nvSpPr>
            <p:spPr bwMode="auto">
              <a:xfrm>
                <a:off x="6557" y="3658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7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7"/>
                    </a:cubicBezTo>
                    <a:cubicBezTo>
                      <a:pt x="28" y="192"/>
                      <a:pt x="22" y="186"/>
                      <a:pt x="17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57" name="Freeform 114"/>
              <p:cNvSpPr>
                <a:spLocks/>
              </p:cNvSpPr>
              <p:nvPr userDrawn="1"/>
            </p:nvSpPr>
            <p:spPr bwMode="auto">
              <a:xfrm>
                <a:off x="6754" y="3657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2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3" y="46"/>
                      <a:pt x="19" y="48"/>
                      <a:pt x="14" y="50"/>
                    </a:cubicBezTo>
                    <a:cubicBezTo>
                      <a:pt x="9" y="52"/>
                      <a:pt x="5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1" y="29"/>
                      <a:pt x="16" y="26"/>
                    </a:cubicBezTo>
                    <a:cubicBezTo>
                      <a:pt x="22" y="24"/>
                      <a:pt x="27" y="21"/>
                      <a:pt x="32" y="18"/>
                    </a:cubicBezTo>
                    <a:cubicBezTo>
                      <a:pt x="38" y="16"/>
                      <a:pt x="43" y="13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58" name="Freeform 115"/>
              <p:cNvSpPr>
                <a:spLocks/>
              </p:cNvSpPr>
              <p:nvPr userDrawn="1"/>
            </p:nvSpPr>
            <p:spPr bwMode="auto">
              <a:xfrm>
                <a:off x="6897" y="3663"/>
                <a:ext cx="77" cy="293"/>
              </a:xfrm>
              <a:custGeom>
                <a:avLst/>
                <a:gdLst>
                  <a:gd name="T0" fmla="*/ 63 w 63"/>
                  <a:gd name="T1" fmla="*/ 240 h 240"/>
                  <a:gd name="T2" fmla="*/ 21 w 63"/>
                  <a:gd name="T3" fmla="*/ 198 h 240"/>
                  <a:gd name="T4" fmla="*/ 21 w 63"/>
                  <a:gd name="T5" fmla="*/ 157 h 240"/>
                  <a:gd name="T6" fmla="*/ 0 w 63"/>
                  <a:gd name="T7" fmla="*/ 128 h 240"/>
                  <a:gd name="T8" fmla="*/ 0 w 63"/>
                  <a:gd name="T9" fmla="*/ 112 h 240"/>
                  <a:gd name="T10" fmla="*/ 21 w 63"/>
                  <a:gd name="T11" fmla="*/ 82 h 240"/>
                  <a:gd name="T12" fmla="*/ 21 w 63"/>
                  <a:gd name="T13" fmla="*/ 43 h 240"/>
                  <a:gd name="T14" fmla="*/ 63 w 63"/>
                  <a:gd name="T15" fmla="*/ 0 h 240"/>
                  <a:gd name="T16" fmla="*/ 63 w 63"/>
                  <a:gd name="T17" fmla="*/ 17 h 240"/>
                  <a:gd name="T18" fmla="*/ 42 w 63"/>
                  <a:gd name="T19" fmla="*/ 44 h 240"/>
                  <a:gd name="T20" fmla="*/ 42 w 63"/>
                  <a:gd name="T21" fmla="*/ 84 h 240"/>
                  <a:gd name="T22" fmla="*/ 21 w 63"/>
                  <a:gd name="T23" fmla="*/ 120 h 240"/>
                  <a:gd name="T24" fmla="*/ 21 w 63"/>
                  <a:gd name="T25" fmla="*/ 120 h 240"/>
                  <a:gd name="T26" fmla="*/ 42 w 63"/>
                  <a:gd name="T27" fmla="*/ 155 h 240"/>
                  <a:gd name="T28" fmla="*/ 42 w 63"/>
                  <a:gd name="T29" fmla="*/ 195 h 240"/>
                  <a:gd name="T30" fmla="*/ 46 w 63"/>
                  <a:gd name="T31" fmla="*/ 216 h 240"/>
                  <a:gd name="T32" fmla="*/ 63 w 63"/>
                  <a:gd name="T33" fmla="*/ 223 h 240"/>
                  <a:gd name="T34" fmla="*/ 63 w 63"/>
                  <a:gd name="T3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0">
                    <a:moveTo>
                      <a:pt x="63" y="240"/>
                    </a:moveTo>
                    <a:cubicBezTo>
                      <a:pt x="35" y="240"/>
                      <a:pt x="21" y="226"/>
                      <a:pt x="21" y="198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38"/>
                      <a:pt x="14" y="129"/>
                      <a:pt x="0" y="12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4" y="111"/>
                      <a:pt x="21" y="101"/>
                      <a:pt x="21" y="82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14"/>
                      <a:pt x="35" y="0"/>
                      <a:pt x="63" y="0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49" y="17"/>
                      <a:pt x="42" y="26"/>
                      <a:pt x="42" y="4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103"/>
                      <a:pt x="35" y="115"/>
                      <a:pt x="21" y="120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35" y="124"/>
                      <a:pt x="42" y="136"/>
                      <a:pt x="42" y="155"/>
                    </a:cubicBezTo>
                    <a:cubicBezTo>
                      <a:pt x="42" y="195"/>
                      <a:pt x="42" y="195"/>
                      <a:pt x="42" y="195"/>
                    </a:cubicBezTo>
                    <a:cubicBezTo>
                      <a:pt x="42" y="205"/>
                      <a:pt x="43" y="212"/>
                      <a:pt x="46" y="216"/>
                    </a:cubicBezTo>
                    <a:cubicBezTo>
                      <a:pt x="50" y="221"/>
                      <a:pt x="55" y="223"/>
                      <a:pt x="63" y="223"/>
                    </a:cubicBezTo>
                    <a:lnTo>
                      <a:pt x="63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59" name="Freeform 116"/>
              <p:cNvSpPr>
                <a:spLocks/>
              </p:cNvSpPr>
              <p:nvPr userDrawn="1"/>
            </p:nvSpPr>
            <p:spPr bwMode="auto">
              <a:xfrm>
                <a:off x="7004" y="3663"/>
                <a:ext cx="78" cy="293"/>
              </a:xfrm>
              <a:custGeom>
                <a:avLst/>
                <a:gdLst>
                  <a:gd name="T0" fmla="*/ 64 w 64"/>
                  <a:gd name="T1" fmla="*/ 128 h 240"/>
                  <a:gd name="T2" fmla="*/ 42 w 64"/>
                  <a:gd name="T3" fmla="*/ 157 h 240"/>
                  <a:gd name="T4" fmla="*/ 42 w 64"/>
                  <a:gd name="T5" fmla="*/ 198 h 240"/>
                  <a:gd name="T6" fmla="*/ 0 w 64"/>
                  <a:gd name="T7" fmla="*/ 240 h 240"/>
                  <a:gd name="T8" fmla="*/ 0 w 64"/>
                  <a:gd name="T9" fmla="*/ 223 h 240"/>
                  <a:gd name="T10" fmla="*/ 17 w 64"/>
                  <a:gd name="T11" fmla="*/ 216 h 240"/>
                  <a:gd name="T12" fmla="*/ 22 w 64"/>
                  <a:gd name="T13" fmla="*/ 195 h 240"/>
                  <a:gd name="T14" fmla="*/ 22 w 64"/>
                  <a:gd name="T15" fmla="*/ 155 h 240"/>
                  <a:gd name="T16" fmla="*/ 43 w 64"/>
                  <a:gd name="T17" fmla="*/ 120 h 240"/>
                  <a:gd name="T18" fmla="*/ 43 w 64"/>
                  <a:gd name="T19" fmla="*/ 120 h 240"/>
                  <a:gd name="T20" fmla="*/ 22 w 64"/>
                  <a:gd name="T21" fmla="*/ 84 h 240"/>
                  <a:gd name="T22" fmla="*/ 22 w 64"/>
                  <a:gd name="T23" fmla="*/ 44 h 240"/>
                  <a:gd name="T24" fmla="*/ 0 w 64"/>
                  <a:gd name="T25" fmla="*/ 17 h 240"/>
                  <a:gd name="T26" fmla="*/ 0 w 64"/>
                  <a:gd name="T27" fmla="*/ 0 h 240"/>
                  <a:gd name="T28" fmla="*/ 42 w 64"/>
                  <a:gd name="T29" fmla="*/ 43 h 240"/>
                  <a:gd name="T30" fmla="*/ 42 w 64"/>
                  <a:gd name="T31" fmla="*/ 82 h 240"/>
                  <a:gd name="T32" fmla="*/ 64 w 64"/>
                  <a:gd name="T33" fmla="*/ 112 h 240"/>
                  <a:gd name="T34" fmla="*/ 64 w 64"/>
                  <a:gd name="T35" fmla="*/ 12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" h="240">
                    <a:moveTo>
                      <a:pt x="64" y="128"/>
                    </a:moveTo>
                    <a:cubicBezTo>
                      <a:pt x="49" y="129"/>
                      <a:pt x="42" y="138"/>
                      <a:pt x="42" y="157"/>
                    </a:cubicBezTo>
                    <a:cubicBezTo>
                      <a:pt x="42" y="198"/>
                      <a:pt x="42" y="198"/>
                      <a:pt x="42" y="198"/>
                    </a:cubicBezTo>
                    <a:cubicBezTo>
                      <a:pt x="42" y="226"/>
                      <a:pt x="28" y="240"/>
                      <a:pt x="0" y="240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8" y="223"/>
                      <a:pt x="14" y="221"/>
                      <a:pt x="17" y="216"/>
                    </a:cubicBezTo>
                    <a:cubicBezTo>
                      <a:pt x="21" y="212"/>
                      <a:pt x="22" y="205"/>
                      <a:pt x="22" y="195"/>
                    </a:cubicBezTo>
                    <a:cubicBezTo>
                      <a:pt x="22" y="155"/>
                      <a:pt x="22" y="155"/>
                      <a:pt x="22" y="155"/>
                    </a:cubicBezTo>
                    <a:cubicBezTo>
                      <a:pt x="22" y="136"/>
                      <a:pt x="29" y="124"/>
                      <a:pt x="43" y="120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29" y="115"/>
                      <a:pt x="22" y="103"/>
                      <a:pt x="22" y="8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26"/>
                      <a:pt x="15" y="17"/>
                      <a:pt x="0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42" y="14"/>
                      <a:pt x="42" y="43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2" y="101"/>
                      <a:pt x="49" y="111"/>
                      <a:pt x="64" y="112"/>
                    </a:cubicBezTo>
                    <a:lnTo>
                      <a:pt x="64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60" name="Freeform 117"/>
              <p:cNvSpPr>
                <a:spLocks noEditPoints="1"/>
              </p:cNvSpPr>
              <p:nvPr userDrawn="1"/>
            </p:nvSpPr>
            <p:spPr bwMode="auto">
              <a:xfrm>
                <a:off x="7116" y="3658"/>
                <a:ext cx="155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7 h 203"/>
                  <a:gd name="T12" fmla="*/ 16 w 127"/>
                  <a:gd name="T13" fmla="*/ 178 h 203"/>
                  <a:gd name="T14" fmla="*/ 4 w 127"/>
                  <a:gd name="T15" fmla="*/ 147 h 203"/>
                  <a:gd name="T16" fmla="*/ 0 w 127"/>
                  <a:gd name="T17" fmla="*/ 106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5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4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7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61" name="Freeform 118"/>
              <p:cNvSpPr>
                <a:spLocks noEditPoints="1"/>
              </p:cNvSpPr>
              <p:nvPr userDrawn="1"/>
            </p:nvSpPr>
            <p:spPr bwMode="auto">
              <a:xfrm>
                <a:off x="7311" y="3658"/>
                <a:ext cx="155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7 h 203"/>
                  <a:gd name="T12" fmla="*/ 16 w 127"/>
                  <a:gd name="T13" fmla="*/ 178 h 203"/>
                  <a:gd name="T14" fmla="*/ 4 w 127"/>
                  <a:gd name="T15" fmla="*/ 147 h 203"/>
                  <a:gd name="T16" fmla="*/ 0 w 127"/>
                  <a:gd name="T17" fmla="*/ 106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5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4" y="185"/>
                      <a:pt x="97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7" y="192"/>
                      <a:pt x="21" y="186"/>
                      <a:pt x="16" y="178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7" y="7"/>
                    </a:cubicBezTo>
                    <a:cubicBezTo>
                      <a:pt x="45" y="3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62" name="Freeform 119"/>
              <p:cNvSpPr>
                <a:spLocks/>
              </p:cNvSpPr>
              <p:nvPr userDrawn="1"/>
            </p:nvSpPr>
            <p:spPr bwMode="auto">
              <a:xfrm>
                <a:off x="7509" y="3657"/>
                <a:ext cx="81" cy="245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5 h 201"/>
                  <a:gd name="T14" fmla="*/ 0 w 67"/>
                  <a:gd name="T15" fmla="*/ 32 h 201"/>
                  <a:gd name="T16" fmla="*/ 15 w 67"/>
                  <a:gd name="T17" fmla="*/ 26 h 201"/>
                  <a:gd name="T18" fmla="*/ 32 w 67"/>
                  <a:gd name="T19" fmla="*/ 18 h 201"/>
                  <a:gd name="T20" fmla="*/ 47 w 67"/>
                  <a:gd name="T21" fmla="*/ 9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1" y="6"/>
                      <a:pt x="56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63" name="Freeform 120"/>
              <p:cNvSpPr>
                <a:spLocks/>
              </p:cNvSpPr>
              <p:nvPr userDrawn="1"/>
            </p:nvSpPr>
            <p:spPr bwMode="auto">
              <a:xfrm>
                <a:off x="7657" y="3657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6"/>
                      <a:pt x="43" y="13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64" name="Freeform 121"/>
              <p:cNvSpPr>
                <a:spLocks noEditPoints="1"/>
              </p:cNvSpPr>
              <p:nvPr userDrawn="1"/>
            </p:nvSpPr>
            <p:spPr bwMode="auto">
              <a:xfrm>
                <a:off x="3990" y="3650"/>
                <a:ext cx="218" cy="255"/>
              </a:xfrm>
              <a:custGeom>
                <a:avLst/>
                <a:gdLst>
                  <a:gd name="T0" fmla="*/ 175 w 179"/>
                  <a:gd name="T1" fmla="*/ 174 h 209"/>
                  <a:gd name="T2" fmla="*/ 134 w 179"/>
                  <a:gd name="T3" fmla="*/ 209 h 209"/>
                  <a:gd name="T4" fmla="*/ 80 w 179"/>
                  <a:gd name="T5" fmla="*/ 198 h 209"/>
                  <a:gd name="T6" fmla="*/ 32 w 179"/>
                  <a:gd name="T7" fmla="*/ 202 h 209"/>
                  <a:gd name="T8" fmla="*/ 2 w 179"/>
                  <a:gd name="T9" fmla="*/ 184 h 209"/>
                  <a:gd name="T10" fmla="*/ 14 w 179"/>
                  <a:gd name="T11" fmla="*/ 159 h 209"/>
                  <a:gd name="T12" fmla="*/ 9 w 179"/>
                  <a:gd name="T13" fmla="*/ 162 h 209"/>
                  <a:gd name="T14" fmla="*/ 6 w 179"/>
                  <a:gd name="T15" fmla="*/ 183 h 209"/>
                  <a:gd name="T16" fmla="*/ 45 w 179"/>
                  <a:gd name="T17" fmla="*/ 202 h 209"/>
                  <a:gd name="T18" fmla="*/ 42 w 179"/>
                  <a:gd name="T19" fmla="*/ 152 h 209"/>
                  <a:gd name="T20" fmla="*/ 25 w 179"/>
                  <a:gd name="T21" fmla="*/ 134 h 209"/>
                  <a:gd name="T22" fmla="*/ 51 w 179"/>
                  <a:gd name="T23" fmla="*/ 83 h 209"/>
                  <a:gd name="T24" fmla="*/ 58 w 179"/>
                  <a:gd name="T25" fmla="*/ 27 h 209"/>
                  <a:gd name="T26" fmla="*/ 117 w 179"/>
                  <a:gd name="T27" fmla="*/ 18 h 209"/>
                  <a:gd name="T28" fmla="*/ 159 w 179"/>
                  <a:gd name="T29" fmla="*/ 128 h 209"/>
                  <a:gd name="T30" fmla="*/ 152 w 179"/>
                  <a:gd name="T31" fmla="*/ 152 h 209"/>
                  <a:gd name="T32" fmla="*/ 128 w 179"/>
                  <a:gd name="T33" fmla="*/ 151 h 209"/>
                  <a:gd name="T34" fmla="*/ 122 w 179"/>
                  <a:gd name="T35" fmla="*/ 186 h 209"/>
                  <a:gd name="T36" fmla="*/ 165 w 179"/>
                  <a:gd name="T37" fmla="*/ 186 h 209"/>
                  <a:gd name="T38" fmla="*/ 171 w 179"/>
                  <a:gd name="T39" fmla="*/ 174 h 209"/>
                  <a:gd name="T40" fmla="*/ 160 w 179"/>
                  <a:gd name="T41" fmla="*/ 153 h 209"/>
                  <a:gd name="T42" fmla="*/ 88 w 179"/>
                  <a:gd name="T43" fmla="*/ 72 h 209"/>
                  <a:gd name="T44" fmla="*/ 101 w 179"/>
                  <a:gd name="T45" fmla="*/ 68 h 209"/>
                  <a:gd name="T46" fmla="*/ 73 w 179"/>
                  <a:gd name="T47" fmla="*/ 79 h 209"/>
                  <a:gd name="T48" fmla="*/ 63 w 179"/>
                  <a:gd name="T49" fmla="*/ 77 h 209"/>
                  <a:gd name="T50" fmla="*/ 56 w 179"/>
                  <a:gd name="T51" fmla="*/ 101 h 209"/>
                  <a:gd name="T52" fmla="*/ 45 w 179"/>
                  <a:gd name="T53" fmla="*/ 140 h 209"/>
                  <a:gd name="T54" fmla="*/ 38 w 179"/>
                  <a:gd name="T55" fmla="*/ 121 h 209"/>
                  <a:gd name="T56" fmla="*/ 40 w 179"/>
                  <a:gd name="T57" fmla="*/ 143 h 209"/>
                  <a:gd name="T58" fmla="*/ 64 w 179"/>
                  <a:gd name="T59" fmla="*/ 177 h 209"/>
                  <a:gd name="T60" fmla="*/ 70 w 179"/>
                  <a:gd name="T61" fmla="*/ 197 h 209"/>
                  <a:gd name="T62" fmla="*/ 68 w 179"/>
                  <a:gd name="T63" fmla="*/ 183 h 209"/>
                  <a:gd name="T64" fmla="*/ 109 w 179"/>
                  <a:gd name="T65" fmla="*/ 179 h 209"/>
                  <a:gd name="T66" fmla="*/ 115 w 179"/>
                  <a:gd name="T67" fmla="*/ 186 h 209"/>
                  <a:gd name="T68" fmla="*/ 119 w 179"/>
                  <a:gd name="T69" fmla="*/ 171 h 209"/>
                  <a:gd name="T70" fmla="*/ 126 w 179"/>
                  <a:gd name="T71" fmla="*/ 146 h 209"/>
                  <a:gd name="T72" fmla="*/ 126 w 179"/>
                  <a:gd name="T73" fmla="*/ 92 h 209"/>
                  <a:gd name="T74" fmla="*/ 127 w 179"/>
                  <a:gd name="T75" fmla="*/ 135 h 209"/>
                  <a:gd name="T76" fmla="*/ 116 w 179"/>
                  <a:gd name="T77" fmla="*/ 94 h 209"/>
                  <a:gd name="T78" fmla="*/ 103 w 179"/>
                  <a:gd name="T79" fmla="*/ 54 h 209"/>
                  <a:gd name="T80" fmla="*/ 97 w 179"/>
                  <a:gd name="T81" fmla="*/ 37 h 209"/>
                  <a:gd name="T82" fmla="*/ 107 w 179"/>
                  <a:gd name="T83" fmla="*/ 48 h 209"/>
                  <a:gd name="T84" fmla="*/ 86 w 179"/>
                  <a:gd name="T85" fmla="*/ 42 h 209"/>
                  <a:gd name="T86" fmla="*/ 77 w 179"/>
                  <a:gd name="T87" fmla="*/ 44 h 209"/>
                  <a:gd name="T88" fmla="*/ 65 w 179"/>
                  <a:gd name="T89" fmla="*/ 35 h 209"/>
                  <a:gd name="T90" fmla="*/ 67 w 179"/>
                  <a:gd name="T91" fmla="*/ 47 h 209"/>
                  <a:gd name="T92" fmla="*/ 73 w 179"/>
                  <a:gd name="T93" fmla="*/ 48 h 209"/>
                  <a:gd name="T94" fmla="*/ 65 w 179"/>
                  <a:gd name="T95" fmla="*/ 60 h 209"/>
                  <a:gd name="T96" fmla="*/ 101 w 179"/>
                  <a:gd name="T97" fmla="*/ 58 h 209"/>
                  <a:gd name="T98" fmla="*/ 86 w 179"/>
                  <a:gd name="T99" fmla="*/ 68 h 209"/>
                  <a:gd name="T100" fmla="*/ 71 w 179"/>
                  <a:gd name="T101" fmla="*/ 40 h 209"/>
                  <a:gd name="T102" fmla="*/ 73 w 179"/>
                  <a:gd name="T103" fmla="*/ 45 h 209"/>
                  <a:gd name="T104" fmla="*/ 99 w 179"/>
                  <a:gd name="T105" fmla="*/ 3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9" h="209">
                    <a:moveTo>
                      <a:pt x="160" y="153"/>
                    </a:moveTo>
                    <a:cubicBezTo>
                      <a:pt x="161" y="156"/>
                      <a:pt x="162" y="159"/>
                      <a:pt x="162" y="161"/>
                    </a:cubicBezTo>
                    <a:cubicBezTo>
                      <a:pt x="164" y="165"/>
                      <a:pt x="166" y="169"/>
                      <a:pt x="170" y="171"/>
                    </a:cubicBezTo>
                    <a:cubicBezTo>
                      <a:pt x="172" y="172"/>
                      <a:pt x="174" y="173"/>
                      <a:pt x="175" y="174"/>
                    </a:cubicBezTo>
                    <a:cubicBezTo>
                      <a:pt x="179" y="177"/>
                      <a:pt x="179" y="180"/>
                      <a:pt x="175" y="183"/>
                    </a:cubicBezTo>
                    <a:cubicBezTo>
                      <a:pt x="173" y="186"/>
                      <a:pt x="169" y="188"/>
                      <a:pt x="166" y="189"/>
                    </a:cubicBezTo>
                    <a:cubicBezTo>
                      <a:pt x="156" y="193"/>
                      <a:pt x="148" y="199"/>
                      <a:pt x="141" y="206"/>
                    </a:cubicBezTo>
                    <a:cubicBezTo>
                      <a:pt x="139" y="208"/>
                      <a:pt x="136" y="208"/>
                      <a:pt x="134" y="209"/>
                    </a:cubicBezTo>
                    <a:cubicBezTo>
                      <a:pt x="131" y="209"/>
                      <a:pt x="127" y="209"/>
                      <a:pt x="124" y="208"/>
                    </a:cubicBezTo>
                    <a:cubicBezTo>
                      <a:pt x="121" y="207"/>
                      <a:pt x="119" y="206"/>
                      <a:pt x="118" y="203"/>
                    </a:cubicBezTo>
                    <a:cubicBezTo>
                      <a:pt x="116" y="200"/>
                      <a:pt x="113" y="198"/>
                      <a:pt x="109" y="198"/>
                    </a:cubicBezTo>
                    <a:cubicBezTo>
                      <a:pt x="100" y="198"/>
                      <a:pt x="90" y="198"/>
                      <a:pt x="80" y="198"/>
                    </a:cubicBezTo>
                    <a:cubicBezTo>
                      <a:pt x="76" y="198"/>
                      <a:pt x="71" y="199"/>
                      <a:pt x="67" y="202"/>
                    </a:cubicBezTo>
                    <a:cubicBezTo>
                      <a:pt x="66" y="203"/>
                      <a:pt x="64" y="204"/>
                      <a:pt x="62" y="205"/>
                    </a:cubicBezTo>
                    <a:cubicBezTo>
                      <a:pt x="58" y="208"/>
                      <a:pt x="53" y="209"/>
                      <a:pt x="48" y="207"/>
                    </a:cubicBezTo>
                    <a:cubicBezTo>
                      <a:pt x="43" y="206"/>
                      <a:pt x="37" y="203"/>
                      <a:pt x="32" y="202"/>
                    </a:cubicBezTo>
                    <a:cubicBezTo>
                      <a:pt x="25" y="200"/>
                      <a:pt x="18" y="199"/>
                      <a:pt x="11" y="197"/>
                    </a:cubicBezTo>
                    <a:cubicBezTo>
                      <a:pt x="9" y="197"/>
                      <a:pt x="6" y="196"/>
                      <a:pt x="4" y="195"/>
                    </a:cubicBezTo>
                    <a:cubicBezTo>
                      <a:pt x="1" y="194"/>
                      <a:pt x="0" y="191"/>
                      <a:pt x="1" y="188"/>
                    </a:cubicBezTo>
                    <a:cubicBezTo>
                      <a:pt x="1" y="187"/>
                      <a:pt x="1" y="185"/>
                      <a:pt x="2" y="184"/>
                    </a:cubicBezTo>
                    <a:cubicBezTo>
                      <a:pt x="4" y="180"/>
                      <a:pt x="4" y="176"/>
                      <a:pt x="3" y="172"/>
                    </a:cubicBezTo>
                    <a:cubicBezTo>
                      <a:pt x="2" y="170"/>
                      <a:pt x="2" y="168"/>
                      <a:pt x="2" y="167"/>
                    </a:cubicBezTo>
                    <a:cubicBezTo>
                      <a:pt x="1" y="162"/>
                      <a:pt x="3" y="160"/>
                      <a:pt x="7" y="160"/>
                    </a:cubicBezTo>
                    <a:cubicBezTo>
                      <a:pt x="9" y="160"/>
                      <a:pt x="12" y="160"/>
                      <a:pt x="14" y="159"/>
                    </a:cubicBezTo>
                    <a:cubicBezTo>
                      <a:pt x="19" y="158"/>
                      <a:pt x="22" y="155"/>
                      <a:pt x="23" y="150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4" y="153"/>
                      <a:pt x="23" y="160"/>
                      <a:pt x="17" y="162"/>
                    </a:cubicBezTo>
                    <a:cubicBezTo>
                      <a:pt x="14" y="162"/>
                      <a:pt x="12" y="163"/>
                      <a:pt x="9" y="162"/>
                    </a:cubicBezTo>
                    <a:cubicBezTo>
                      <a:pt x="9" y="162"/>
                      <a:pt x="9" y="162"/>
                      <a:pt x="8" y="162"/>
                    </a:cubicBezTo>
                    <a:cubicBezTo>
                      <a:pt x="5" y="162"/>
                      <a:pt x="3" y="164"/>
                      <a:pt x="4" y="168"/>
                    </a:cubicBezTo>
                    <a:cubicBezTo>
                      <a:pt x="5" y="169"/>
                      <a:pt x="5" y="171"/>
                      <a:pt x="6" y="173"/>
                    </a:cubicBezTo>
                    <a:cubicBezTo>
                      <a:pt x="8" y="176"/>
                      <a:pt x="8" y="180"/>
                      <a:pt x="6" y="183"/>
                    </a:cubicBezTo>
                    <a:cubicBezTo>
                      <a:pt x="5" y="185"/>
                      <a:pt x="5" y="186"/>
                      <a:pt x="4" y="188"/>
                    </a:cubicBezTo>
                    <a:cubicBezTo>
                      <a:pt x="3" y="190"/>
                      <a:pt x="4" y="192"/>
                      <a:pt x="6" y="193"/>
                    </a:cubicBezTo>
                    <a:cubicBezTo>
                      <a:pt x="8" y="193"/>
                      <a:pt x="11" y="194"/>
                      <a:pt x="13" y="194"/>
                    </a:cubicBezTo>
                    <a:cubicBezTo>
                      <a:pt x="24" y="196"/>
                      <a:pt x="35" y="199"/>
                      <a:pt x="45" y="202"/>
                    </a:cubicBezTo>
                    <a:cubicBezTo>
                      <a:pt x="48" y="203"/>
                      <a:pt x="52" y="204"/>
                      <a:pt x="55" y="203"/>
                    </a:cubicBezTo>
                    <a:cubicBezTo>
                      <a:pt x="63" y="202"/>
                      <a:pt x="66" y="197"/>
                      <a:pt x="64" y="190"/>
                    </a:cubicBezTo>
                    <a:cubicBezTo>
                      <a:pt x="63" y="186"/>
                      <a:pt x="62" y="182"/>
                      <a:pt x="60" y="179"/>
                    </a:cubicBezTo>
                    <a:cubicBezTo>
                      <a:pt x="54" y="170"/>
                      <a:pt x="49" y="161"/>
                      <a:pt x="42" y="152"/>
                    </a:cubicBezTo>
                    <a:cubicBezTo>
                      <a:pt x="40" y="150"/>
                      <a:pt x="37" y="147"/>
                      <a:pt x="34" y="145"/>
                    </a:cubicBezTo>
                    <a:cubicBezTo>
                      <a:pt x="32" y="143"/>
                      <a:pt x="29" y="143"/>
                      <a:pt x="26" y="145"/>
                    </a:cubicBezTo>
                    <a:cubicBezTo>
                      <a:pt x="26" y="145"/>
                      <a:pt x="25" y="145"/>
                      <a:pt x="25" y="144"/>
                    </a:cubicBezTo>
                    <a:cubicBezTo>
                      <a:pt x="24" y="140"/>
                      <a:pt x="24" y="137"/>
                      <a:pt x="25" y="134"/>
                    </a:cubicBezTo>
                    <a:cubicBezTo>
                      <a:pt x="25" y="133"/>
                      <a:pt x="26" y="131"/>
                      <a:pt x="27" y="130"/>
                    </a:cubicBezTo>
                    <a:cubicBezTo>
                      <a:pt x="30" y="125"/>
                      <a:pt x="32" y="119"/>
                      <a:pt x="34" y="113"/>
                    </a:cubicBezTo>
                    <a:cubicBezTo>
                      <a:pt x="37" y="106"/>
                      <a:pt x="39" y="100"/>
                      <a:pt x="43" y="94"/>
                    </a:cubicBezTo>
                    <a:cubicBezTo>
                      <a:pt x="46" y="90"/>
                      <a:pt x="49" y="87"/>
                      <a:pt x="51" y="83"/>
                    </a:cubicBezTo>
                    <a:cubicBezTo>
                      <a:pt x="54" y="80"/>
                      <a:pt x="56" y="77"/>
                      <a:pt x="58" y="73"/>
                    </a:cubicBezTo>
                    <a:cubicBezTo>
                      <a:pt x="59" y="71"/>
                      <a:pt x="60" y="68"/>
                      <a:pt x="60" y="65"/>
                    </a:cubicBezTo>
                    <a:cubicBezTo>
                      <a:pt x="59" y="58"/>
                      <a:pt x="59" y="51"/>
                      <a:pt x="58" y="44"/>
                    </a:cubicBezTo>
                    <a:cubicBezTo>
                      <a:pt x="58" y="39"/>
                      <a:pt x="58" y="33"/>
                      <a:pt x="58" y="27"/>
                    </a:cubicBezTo>
                    <a:cubicBezTo>
                      <a:pt x="58" y="16"/>
                      <a:pt x="63" y="8"/>
                      <a:pt x="73" y="3"/>
                    </a:cubicBezTo>
                    <a:cubicBezTo>
                      <a:pt x="76" y="1"/>
                      <a:pt x="81" y="0"/>
                      <a:pt x="85" y="0"/>
                    </a:cubicBezTo>
                    <a:cubicBezTo>
                      <a:pt x="91" y="0"/>
                      <a:pt x="96" y="1"/>
                      <a:pt x="102" y="3"/>
                    </a:cubicBezTo>
                    <a:cubicBezTo>
                      <a:pt x="109" y="6"/>
                      <a:pt x="114" y="11"/>
                      <a:pt x="117" y="18"/>
                    </a:cubicBezTo>
                    <a:cubicBezTo>
                      <a:pt x="120" y="24"/>
                      <a:pt x="122" y="30"/>
                      <a:pt x="122" y="36"/>
                    </a:cubicBezTo>
                    <a:cubicBezTo>
                      <a:pt x="122" y="40"/>
                      <a:pt x="122" y="44"/>
                      <a:pt x="122" y="47"/>
                    </a:cubicBezTo>
                    <a:cubicBezTo>
                      <a:pt x="124" y="61"/>
                      <a:pt x="128" y="74"/>
                      <a:pt x="138" y="85"/>
                    </a:cubicBezTo>
                    <a:cubicBezTo>
                      <a:pt x="150" y="97"/>
                      <a:pt x="156" y="112"/>
                      <a:pt x="159" y="128"/>
                    </a:cubicBezTo>
                    <a:cubicBezTo>
                      <a:pt x="160" y="133"/>
                      <a:pt x="161" y="138"/>
                      <a:pt x="159" y="143"/>
                    </a:cubicBezTo>
                    <a:cubicBezTo>
                      <a:pt x="159" y="144"/>
                      <a:pt x="159" y="145"/>
                      <a:pt x="158" y="146"/>
                    </a:cubicBezTo>
                    <a:cubicBezTo>
                      <a:pt x="158" y="147"/>
                      <a:pt x="158" y="148"/>
                      <a:pt x="157" y="148"/>
                    </a:cubicBezTo>
                    <a:cubicBezTo>
                      <a:pt x="155" y="149"/>
                      <a:pt x="154" y="151"/>
                      <a:pt x="152" y="152"/>
                    </a:cubicBezTo>
                    <a:cubicBezTo>
                      <a:pt x="151" y="154"/>
                      <a:pt x="149" y="156"/>
                      <a:pt x="147" y="158"/>
                    </a:cubicBezTo>
                    <a:cubicBezTo>
                      <a:pt x="143" y="161"/>
                      <a:pt x="139" y="161"/>
                      <a:pt x="135" y="160"/>
                    </a:cubicBezTo>
                    <a:cubicBezTo>
                      <a:pt x="133" y="159"/>
                      <a:pt x="131" y="157"/>
                      <a:pt x="130" y="156"/>
                    </a:cubicBezTo>
                    <a:cubicBezTo>
                      <a:pt x="130" y="154"/>
                      <a:pt x="129" y="152"/>
                      <a:pt x="128" y="151"/>
                    </a:cubicBezTo>
                    <a:cubicBezTo>
                      <a:pt x="127" y="149"/>
                      <a:pt x="126" y="148"/>
                      <a:pt x="124" y="148"/>
                    </a:cubicBezTo>
                    <a:cubicBezTo>
                      <a:pt x="122" y="148"/>
                      <a:pt x="122" y="150"/>
                      <a:pt x="121" y="151"/>
                    </a:cubicBezTo>
                    <a:cubicBezTo>
                      <a:pt x="120" y="155"/>
                      <a:pt x="120" y="159"/>
                      <a:pt x="121" y="163"/>
                    </a:cubicBezTo>
                    <a:cubicBezTo>
                      <a:pt x="123" y="171"/>
                      <a:pt x="123" y="179"/>
                      <a:pt x="122" y="186"/>
                    </a:cubicBezTo>
                    <a:cubicBezTo>
                      <a:pt x="121" y="189"/>
                      <a:pt x="121" y="192"/>
                      <a:pt x="121" y="194"/>
                    </a:cubicBezTo>
                    <a:cubicBezTo>
                      <a:pt x="123" y="202"/>
                      <a:pt x="129" y="205"/>
                      <a:pt x="136" y="203"/>
                    </a:cubicBezTo>
                    <a:cubicBezTo>
                      <a:pt x="139" y="202"/>
                      <a:pt x="142" y="200"/>
                      <a:pt x="144" y="197"/>
                    </a:cubicBezTo>
                    <a:cubicBezTo>
                      <a:pt x="150" y="192"/>
                      <a:pt x="157" y="189"/>
                      <a:pt x="165" y="186"/>
                    </a:cubicBezTo>
                    <a:cubicBezTo>
                      <a:pt x="168" y="185"/>
                      <a:pt x="170" y="184"/>
                      <a:pt x="173" y="183"/>
                    </a:cubicBezTo>
                    <a:cubicBezTo>
                      <a:pt x="173" y="182"/>
                      <a:pt x="174" y="182"/>
                      <a:pt x="175" y="181"/>
                    </a:cubicBezTo>
                    <a:cubicBezTo>
                      <a:pt x="176" y="180"/>
                      <a:pt x="176" y="178"/>
                      <a:pt x="175" y="177"/>
                    </a:cubicBezTo>
                    <a:cubicBezTo>
                      <a:pt x="173" y="176"/>
                      <a:pt x="172" y="175"/>
                      <a:pt x="171" y="174"/>
                    </a:cubicBezTo>
                    <a:cubicBezTo>
                      <a:pt x="170" y="173"/>
                      <a:pt x="169" y="173"/>
                      <a:pt x="168" y="173"/>
                    </a:cubicBezTo>
                    <a:cubicBezTo>
                      <a:pt x="163" y="171"/>
                      <a:pt x="160" y="168"/>
                      <a:pt x="160" y="163"/>
                    </a:cubicBezTo>
                    <a:cubicBezTo>
                      <a:pt x="159" y="161"/>
                      <a:pt x="159" y="158"/>
                      <a:pt x="160" y="155"/>
                    </a:cubicBezTo>
                    <a:cubicBezTo>
                      <a:pt x="160" y="155"/>
                      <a:pt x="160" y="154"/>
                      <a:pt x="160" y="153"/>
                    </a:cubicBezTo>
                    <a:close/>
                    <a:moveTo>
                      <a:pt x="71" y="69"/>
                    </a:moveTo>
                    <a:cubicBezTo>
                      <a:pt x="71" y="69"/>
                      <a:pt x="71" y="69"/>
                      <a:pt x="71" y="69"/>
                    </a:cubicBezTo>
                    <a:cubicBezTo>
                      <a:pt x="72" y="71"/>
                      <a:pt x="74" y="73"/>
                      <a:pt x="77" y="74"/>
                    </a:cubicBezTo>
                    <a:cubicBezTo>
                      <a:pt x="81" y="74"/>
                      <a:pt x="84" y="73"/>
                      <a:pt x="88" y="72"/>
                    </a:cubicBezTo>
                    <a:cubicBezTo>
                      <a:pt x="91" y="70"/>
                      <a:pt x="94" y="68"/>
                      <a:pt x="97" y="67"/>
                    </a:cubicBezTo>
                    <a:cubicBezTo>
                      <a:pt x="98" y="66"/>
                      <a:pt x="99" y="66"/>
                      <a:pt x="100" y="66"/>
                    </a:cubicBezTo>
                    <a:cubicBezTo>
                      <a:pt x="101" y="66"/>
                      <a:pt x="102" y="66"/>
                      <a:pt x="102" y="67"/>
                    </a:cubicBezTo>
                    <a:cubicBezTo>
                      <a:pt x="102" y="67"/>
                      <a:pt x="102" y="68"/>
                      <a:pt x="101" y="68"/>
                    </a:cubicBezTo>
                    <a:cubicBezTo>
                      <a:pt x="100" y="69"/>
                      <a:pt x="100" y="69"/>
                      <a:pt x="99" y="70"/>
                    </a:cubicBezTo>
                    <a:cubicBezTo>
                      <a:pt x="94" y="72"/>
                      <a:pt x="90" y="74"/>
                      <a:pt x="86" y="77"/>
                    </a:cubicBezTo>
                    <a:cubicBezTo>
                      <a:pt x="85" y="79"/>
                      <a:pt x="83" y="80"/>
                      <a:pt x="81" y="81"/>
                    </a:cubicBezTo>
                    <a:cubicBezTo>
                      <a:pt x="78" y="82"/>
                      <a:pt x="75" y="82"/>
                      <a:pt x="73" y="79"/>
                    </a:cubicBezTo>
                    <a:cubicBezTo>
                      <a:pt x="71" y="77"/>
                      <a:pt x="69" y="74"/>
                      <a:pt x="67" y="72"/>
                    </a:cubicBezTo>
                    <a:cubicBezTo>
                      <a:pt x="66" y="71"/>
                      <a:pt x="66" y="70"/>
                      <a:pt x="65" y="69"/>
                    </a:cubicBezTo>
                    <a:cubicBezTo>
                      <a:pt x="65" y="70"/>
                      <a:pt x="65" y="71"/>
                      <a:pt x="65" y="71"/>
                    </a:cubicBezTo>
                    <a:cubicBezTo>
                      <a:pt x="64" y="73"/>
                      <a:pt x="64" y="75"/>
                      <a:pt x="63" y="77"/>
                    </a:cubicBezTo>
                    <a:cubicBezTo>
                      <a:pt x="62" y="79"/>
                      <a:pt x="61" y="81"/>
                      <a:pt x="60" y="83"/>
                    </a:cubicBezTo>
                    <a:cubicBezTo>
                      <a:pt x="58" y="86"/>
                      <a:pt x="57" y="89"/>
                      <a:pt x="57" y="92"/>
                    </a:cubicBezTo>
                    <a:cubicBezTo>
                      <a:pt x="57" y="94"/>
                      <a:pt x="58" y="96"/>
                      <a:pt x="58" y="98"/>
                    </a:cubicBezTo>
                    <a:cubicBezTo>
                      <a:pt x="57" y="99"/>
                      <a:pt x="56" y="100"/>
                      <a:pt x="56" y="101"/>
                    </a:cubicBezTo>
                    <a:cubicBezTo>
                      <a:pt x="54" y="104"/>
                      <a:pt x="51" y="108"/>
                      <a:pt x="49" y="113"/>
                    </a:cubicBezTo>
                    <a:cubicBezTo>
                      <a:pt x="47" y="117"/>
                      <a:pt x="45" y="122"/>
                      <a:pt x="45" y="127"/>
                    </a:cubicBezTo>
                    <a:cubicBezTo>
                      <a:pt x="45" y="130"/>
                      <a:pt x="45" y="133"/>
                      <a:pt x="45" y="136"/>
                    </a:cubicBezTo>
                    <a:cubicBezTo>
                      <a:pt x="45" y="137"/>
                      <a:pt x="45" y="139"/>
                      <a:pt x="45" y="140"/>
                    </a:cubicBezTo>
                    <a:cubicBezTo>
                      <a:pt x="44" y="142"/>
                      <a:pt x="43" y="142"/>
                      <a:pt x="42" y="141"/>
                    </a:cubicBezTo>
                    <a:cubicBezTo>
                      <a:pt x="41" y="140"/>
                      <a:pt x="40" y="139"/>
                      <a:pt x="40" y="138"/>
                    </a:cubicBezTo>
                    <a:cubicBezTo>
                      <a:pt x="37" y="134"/>
                      <a:pt x="37" y="130"/>
                      <a:pt x="37" y="125"/>
                    </a:cubicBezTo>
                    <a:cubicBezTo>
                      <a:pt x="37" y="124"/>
                      <a:pt x="38" y="122"/>
                      <a:pt x="38" y="121"/>
                    </a:cubicBezTo>
                    <a:cubicBezTo>
                      <a:pt x="38" y="121"/>
                      <a:pt x="37" y="121"/>
                      <a:pt x="37" y="121"/>
                    </a:cubicBezTo>
                    <a:cubicBezTo>
                      <a:pt x="37" y="122"/>
                      <a:pt x="37" y="122"/>
                      <a:pt x="36" y="123"/>
                    </a:cubicBezTo>
                    <a:cubicBezTo>
                      <a:pt x="35" y="127"/>
                      <a:pt x="35" y="131"/>
                      <a:pt x="36" y="135"/>
                    </a:cubicBezTo>
                    <a:cubicBezTo>
                      <a:pt x="37" y="138"/>
                      <a:pt x="37" y="141"/>
                      <a:pt x="40" y="143"/>
                    </a:cubicBezTo>
                    <a:cubicBezTo>
                      <a:pt x="44" y="146"/>
                      <a:pt x="47" y="150"/>
                      <a:pt x="51" y="153"/>
                    </a:cubicBezTo>
                    <a:cubicBezTo>
                      <a:pt x="56" y="157"/>
                      <a:pt x="61" y="161"/>
                      <a:pt x="66" y="165"/>
                    </a:cubicBezTo>
                    <a:cubicBezTo>
                      <a:pt x="69" y="167"/>
                      <a:pt x="69" y="170"/>
                      <a:pt x="69" y="172"/>
                    </a:cubicBezTo>
                    <a:cubicBezTo>
                      <a:pt x="68" y="175"/>
                      <a:pt x="66" y="177"/>
                      <a:pt x="64" y="177"/>
                    </a:cubicBezTo>
                    <a:cubicBezTo>
                      <a:pt x="63" y="178"/>
                      <a:pt x="63" y="178"/>
                      <a:pt x="62" y="178"/>
                    </a:cubicBezTo>
                    <a:cubicBezTo>
                      <a:pt x="63" y="180"/>
                      <a:pt x="64" y="182"/>
                      <a:pt x="65" y="183"/>
                    </a:cubicBezTo>
                    <a:cubicBezTo>
                      <a:pt x="67" y="186"/>
                      <a:pt x="69" y="189"/>
                      <a:pt x="69" y="192"/>
                    </a:cubicBezTo>
                    <a:cubicBezTo>
                      <a:pt x="69" y="194"/>
                      <a:pt x="69" y="196"/>
                      <a:pt x="70" y="197"/>
                    </a:cubicBezTo>
                    <a:cubicBezTo>
                      <a:pt x="70" y="197"/>
                      <a:pt x="70" y="197"/>
                      <a:pt x="70" y="197"/>
                    </a:cubicBezTo>
                    <a:cubicBezTo>
                      <a:pt x="72" y="196"/>
                      <a:pt x="72" y="193"/>
                      <a:pt x="72" y="191"/>
                    </a:cubicBezTo>
                    <a:cubicBezTo>
                      <a:pt x="71" y="188"/>
                      <a:pt x="70" y="186"/>
                      <a:pt x="68" y="184"/>
                    </a:cubicBezTo>
                    <a:cubicBezTo>
                      <a:pt x="68" y="184"/>
                      <a:pt x="68" y="183"/>
                      <a:pt x="68" y="183"/>
                    </a:cubicBezTo>
                    <a:cubicBezTo>
                      <a:pt x="69" y="181"/>
                      <a:pt x="71" y="181"/>
                      <a:pt x="72" y="182"/>
                    </a:cubicBezTo>
                    <a:cubicBezTo>
                      <a:pt x="74" y="184"/>
                      <a:pt x="76" y="185"/>
                      <a:pt x="79" y="186"/>
                    </a:cubicBezTo>
                    <a:cubicBezTo>
                      <a:pt x="85" y="187"/>
                      <a:pt x="91" y="187"/>
                      <a:pt x="96" y="185"/>
                    </a:cubicBezTo>
                    <a:cubicBezTo>
                      <a:pt x="101" y="184"/>
                      <a:pt x="105" y="183"/>
                      <a:pt x="109" y="179"/>
                    </a:cubicBezTo>
                    <a:cubicBezTo>
                      <a:pt x="110" y="178"/>
                      <a:pt x="112" y="176"/>
                      <a:pt x="113" y="174"/>
                    </a:cubicBezTo>
                    <a:cubicBezTo>
                      <a:pt x="114" y="173"/>
                      <a:pt x="115" y="173"/>
                      <a:pt x="115" y="173"/>
                    </a:cubicBezTo>
                    <a:cubicBezTo>
                      <a:pt x="116" y="173"/>
                      <a:pt x="116" y="174"/>
                      <a:pt x="116" y="175"/>
                    </a:cubicBezTo>
                    <a:cubicBezTo>
                      <a:pt x="117" y="178"/>
                      <a:pt x="116" y="182"/>
                      <a:pt x="115" y="186"/>
                    </a:cubicBezTo>
                    <a:cubicBezTo>
                      <a:pt x="114" y="188"/>
                      <a:pt x="114" y="190"/>
                      <a:pt x="113" y="193"/>
                    </a:cubicBezTo>
                    <a:cubicBezTo>
                      <a:pt x="113" y="195"/>
                      <a:pt x="114" y="195"/>
                      <a:pt x="116" y="196"/>
                    </a:cubicBezTo>
                    <a:cubicBezTo>
                      <a:pt x="117" y="191"/>
                      <a:pt x="118" y="187"/>
                      <a:pt x="118" y="182"/>
                    </a:cubicBezTo>
                    <a:cubicBezTo>
                      <a:pt x="119" y="179"/>
                      <a:pt x="120" y="175"/>
                      <a:pt x="119" y="171"/>
                    </a:cubicBezTo>
                    <a:cubicBezTo>
                      <a:pt x="119" y="167"/>
                      <a:pt x="118" y="164"/>
                      <a:pt x="118" y="160"/>
                    </a:cubicBezTo>
                    <a:cubicBezTo>
                      <a:pt x="117" y="157"/>
                      <a:pt x="118" y="153"/>
                      <a:pt x="119" y="150"/>
                    </a:cubicBezTo>
                    <a:cubicBezTo>
                      <a:pt x="120" y="148"/>
                      <a:pt x="122" y="146"/>
                      <a:pt x="125" y="146"/>
                    </a:cubicBezTo>
                    <a:cubicBezTo>
                      <a:pt x="126" y="146"/>
                      <a:pt x="126" y="146"/>
                      <a:pt x="126" y="146"/>
                    </a:cubicBezTo>
                    <a:cubicBezTo>
                      <a:pt x="127" y="142"/>
                      <a:pt x="128" y="140"/>
                      <a:pt x="132" y="139"/>
                    </a:cubicBezTo>
                    <a:cubicBezTo>
                      <a:pt x="137" y="138"/>
                      <a:pt x="141" y="139"/>
                      <a:pt x="146" y="141"/>
                    </a:cubicBezTo>
                    <a:cubicBezTo>
                      <a:pt x="144" y="138"/>
                      <a:pt x="142" y="138"/>
                      <a:pt x="139" y="136"/>
                    </a:cubicBezTo>
                    <a:cubicBezTo>
                      <a:pt x="145" y="119"/>
                      <a:pt x="135" y="97"/>
                      <a:pt x="126" y="92"/>
                    </a:cubicBezTo>
                    <a:cubicBezTo>
                      <a:pt x="130" y="98"/>
                      <a:pt x="134" y="104"/>
                      <a:pt x="136" y="110"/>
                    </a:cubicBezTo>
                    <a:cubicBezTo>
                      <a:pt x="138" y="117"/>
                      <a:pt x="140" y="124"/>
                      <a:pt x="138" y="131"/>
                    </a:cubicBezTo>
                    <a:cubicBezTo>
                      <a:pt x="138" y="136"/>
                      <a:pt x="136" y="138"/>
                      <a:pt x="132" y="138"/>
                    </a:cubicBezTo>
                    <a:cubicBezTo>
                      <a:pt x="129" y="138"/>
                      <a:pt x="128" y="137"/>
                      <a:pt x="127" y="135"/>
                    </a:cubicBezTo>
                    <a:cubicBezTo>
                      <a:pt x="127" y="133"/>
                      <a:pt x="127" y="131"/>
                      <a:pt x="127" y="129"/>
                    </a:cubicBezTo>
                    <a:cubicBezTo>
                      <a:pt x="127" y="122"/>
                      <a:pt x="126" y="114"/>
                      <a:pt x="124" y="107"/>
                    </a:cubicBezTo>
                    <a:cubicBezTo>
                      <a:pt x="122" y="103"/>
                      <a:pt x="121" y="98"/>
                      <a:pt x="117" y="95"/>
                    </a:cubicBezTo>
                    <a:cubicBezTo>
                      <a:pt x="117" y="95"/>
                      <a:pt x="117" y="94"/>
                      <a:pt x="116" y="94"/>
                    </a:cubicBezTo>
                    <a:cubicBezTo>
                      <a:pt x="115" y="86"/>
                      <a:pt x="112" y="79"/>
                      <a:pt x="107" y="73"/>
                    </a:cubicBezTo>
                    <a:cubicBezTo>
                      <a:pt x="105" y="70"/>
                      <a:pt x="105" y="67"/>
                      <a:pt x="105" y="64"/>
                    </a:cubicBezTo>
                    <a:cubicBezTo>
                      <a:pt x="106" y="62"/>
                      <a:pt x="106" y="61"/>
                      <a:pt x="106" y="59"/>
                    </a:cubicBezTo>
                    <a:cubicBezTo>
                      <a:pt x="107" y="56"/>
                      <a:pt x="106" y="54"/>
                      <a:pt x="103" y="54"/>
                    </a:cubicBezTo>
                    <a:cubicBezTo>
                      <a:pt x="100" y="53"/>
                      <a:pt x="97" y="51"/>
                      <a:pt x="94" y="50"/>
                    </a:cubicBezTo>
                    <a:cubicBezTo>
                      <a:pt x="91" y="49"/>
                      <a:pt x="90" y="47"/>
                      <a:pt x="91" y="45"/>
                    </a:cubicBezTo>
                    <a:cubicBezTo>
                      <a:pt x="91" y="43"/>
                      <a:pt x="91" y="42"/>
                      <a:pt x="91" y="40"/>
                    </a:cubicBezTo>
                    <a:cubicBezTo>
                      <a:pt x="92" y="38"/>
                      <a:pt x="94" y="36"/>
                      <a:pt x="97" y="37"/>
                    </a:cubicBezTo>
                    <a:cubicBezTo>
                      <a:pt x="99" y="37"/>
                      <a:pt x="100" y="38"/>
                      <a:pt x="101" y="40"/>
                    </a:cubicBezTo>
                    <a:cubicBezTo>
                      <a:pt x="103" y="42"/>
                      <a:pt x="103" y="45"/>
                      <a:pt x="102" y="48"/>
                    </a:cubicBezTo>
                    <a:cubicBezTo>
                      <a:pt x="101" y="49"/>
                      <a:pt x="101" y="50"/>
                      <a:pt x="102" y="50"/>
                    </a:cubicBezTo>
                    <a:cubicBezTo>
                      <a:pt x="104" y="51"/>
                      <a:pt x="106" y="50"/>
                      <a:pt x="107" y="48"/>
                    </a:cubicBezTo>
                    <a:cubicBezTo>
                      <a:pt x="107" y="44"/>
                      <a:pt x="107" y="40"/>
                      <a:pt x="105" y="36"/>
                    </a:cubicBezTo>
                    <a:cubicBezTo>
                      <a:pt x="103" y="32"/>
                      <a:pt x="99" y="29"/>
                      <a:pt x="96" y="30"/>
                    </a:cubicBezTo>
                    <a:cubicBezTo>
                      <a:pt x="91" y="31"/>
                      <a:pt x="87" y="33"/>
                      <a:pt x="87" y="38"/>
                    </a:cubicBezTo>
                    <a:cubicBezTo>
                      <a:pt x="86" y="39"/>
                      <a:pt x="86" y="41"/>
                      <a:pt x="86" y="42"/>
                    </a:cubicBezTo>
                    <a:cubicBezTo>
                      <a:pt x="86" y="44"/>
                      <a:pt x="87" y="45"/>
                      <a:pt x="87" y="47"/>
                    </a:cubicBezTo>
                    <a:cubicBezTo>
                      <a:pt x="85" y="46"/>
                      <a:pt x="82" y="46"/>
                      <a:pt x="80" y="46"/>
                    </a:cubicBezTo>
                    <a:cubicBezTo>
                      <a:pt x="80" y="46"/>
                      <a:pt x="80" y="46"/>
                      <a:pt x="79" y="46"/>
                    </a:cubicBezTo>
                    <a:cubicBezTo>
                      <a:pt x="78" y="46"/>
                      <a:pt x="77" y="46"/>
                      <a:pt x="77" y="44"/>
                    </a:cubicBezTo>
                    <a:cubicBezTo>
                      <a:pt x="77" y="42"/>
                      <a:pt x="77" y="39"/>
                      <a:pt x="76" y="36"/>
                    </a:cubicBezTo>
                    <a:cubicBezTo>
                      <a:pt x="76" y="36"/>
                      <a:pt x="76" y="35"/>
                      <a:pt x="75" y="35"/>
                    </a:cubicBezTo>
                    <a:cubicBezTo>
                      <a:pt x="74" y="33"/>
                      <a:pt x="73" y="31"/>
                      <a:pt x="70" y="31"/>
                    </a:cubicBezTo>
                    <a:cubicBezTo>
                      <a:pt x="68" y="31"/>
                      <a:pt x="66" y="33"/>
                      <a:pt x="65" y="35"/>
                    </a:cubicBezTo>
                    <a:cubicBezTo>
                      <a:pt x="63" y="40"/>
                      <a:pt x="63" y="45"/>
                      <a:pt x="66" y="50"/>
                    </a:cubicBezTo>
                    <a:cubicBezTo>
                      <a:pt x="66" y="50"/>
                      <a:pt x="67" y="51"/>
                      <a:pt x="67" y="51"/>
                    </a:cubicBezTo>
                    <a:cubicBezTo>
                      <a:pt x="68" y="51"/>
                      <a:pt x="69" y="50"/>
                      <a:pt x="69" y="49"/>
                    </a:cubicBezTo>
                    <a:cubicBezTo>
                      <a:pt x="68" y="49"/>
                      <a:pt x="67" y="48"/>
                      <a:pt x="67" y="47"/>
                    </a:cubicBezTo>
                    <a:cubicBezTo>
                      <a:pt x="65" y="45"/>
                      <a:pt x="65" y="43"/>
                      <a:pt x="66" y="40"/>
                    </a:cubicBezTo>
                    <a:cubicBezTo>
                      <a:pt x="67" y="37"/>
                      <a:pt x="70" y="36"/>
                      <a:pt x="72" y="38"/>
                    </a:cubicBezTo>
                    <a:cubicBezTo>
                      <a:pt x="74" y="40"/>
                      <a:pt x="74" y="42"/>
                      <a:pt x="75" y="44"/>
                    </a:cubicBezTo>
                    <a:cubicBezTo>
                      <a:pt x="75" y="46"/>
                      <a:pt x="74" y="47"/>
                      <a:pt x="73" y="48"/>
                    </a:cubicBezTo>
                    <a:cubicBezTo>
                      <a:pt x="72" y="48"/>
                      <a:pt x="72" y="49"/>
                      <a:pt x="72" y="49"/>
                    </a:cubicBezTo>
                    <a:cubicBezTo>
                      <a:pt x="70" y="51"/>
                      <a:pt x="68" y="53"/>
                      <a:pt x="66" y="54"/>
                    </a:cubicBezTo>
                    <a:cubicBezTo>
                      <a:pt x="65" y="54"/>
                      <a:pt x="64" y="56"/>
                      <a:pt x="64" y="57"/>
                    </a:cubicBezTo>
                    <a:cubicBezTo>
                      <a:pt x="63" y="58"/>
                      <a:pt x="64" y="59"/>
                      <a:pt x="65" y="60"/>
                    </a:cubicBezTo>
                    <a:cubicBezTo>
                      <a:pt x="66" y="61"/>
                      <a:pt x="67" y="61"/>
                      <a:pt x="68" y="63"/>
                    </a:cubicBezTo>
                    <a:cubicBezTo>
                      <a:pt x="70" y="66"/>
                      <a:pt x="74" y="67"/>
                      <a:pt x="77" y="66"/>
                    </a:cubicBezTo>
                    <a:cubicBezTo>
                      <a:pt x="82" y="66"/>
                      <a:pt x="86" y="65"/>
                      <a:pt x="90" y="64"/>
                    </a:cubicBezTo>
                    <a:cubicBezTo>
                      <a:pt x="94" y="63"/>
                      <a:pt x="98" y="62"/>
                      <a:pt x="101" y="58"/>
                    </a:cubicBezTo>
                    <a:cubicBezTo>
                      <a:pt x="101" y="58"/>
                      <a:pt x="102" y="58"/>
                      <a:pt x="102" y="58"/>
                    </a:cubicBezTo>
                    <a:cubicBezTo>
                      <a:pt x="103" y="59"/>
                      <a:pt x="103" y="60"/>
                      <a:pt x="103" y="60"/>
                    </a:cubicBezTo>
                    <a:cubicBezTo>
                      <a:pt x="103" y="61"/>
                      <a:pt x="102" y="61"/>
                      <a:pt x="101" y="61"/>
                    </a:cubicBezTo>
                    <a:cubicBezTo>
                      <a:pt x="96" y="63"/>
                      <a:pt x="91" y="66"/>
                      <a:pt x="86" y="68"/>
                    </a:cubicBezTo>
                    <a:cubicBezTo>
                      <a:pt x="82" y="69"/>
                      <a:pt x="78" y="70"/>
                      <a:pt x="74" y="69"/>
                    </a:cubicBezTo>
                    <a:cubicBezTo>
                      <a:pt x="73" y="69"/>
                      <a:pt x="72" y="69"/>
                      <a:pt x="71" y="69"/>
                    </a:cubicBezTo>
                    <a:close/>
                    <a:moveTo>
                      <a:pt x="73" y="45"/>
                    </a:moveTo>
                    <a:cubicBezTo>
                      <a:pt x="73" y="43"/>
                      <a:pt x="73" y="42"/>
                      <a:pt x="71" y="40"/>
                    </a:cubicBezTo>
                    <a:cubicBezTo>
                      <a:pt x="71" y="40"/>
                      <a:pt x="71" y="40"/>
                      <a:pt x="70" y="40"/>
                    </a:cubicBezTo>
                    <a:cubicBezTo>
                      <a:pt x="70" y="40"/>
                      <a:pt x="70" y="41"/>
                      <a:pt x="70" y="41"/>
                    </a:cubicBezTo>
                    <a:cubicBezTo>
                      <a:pt x="72" y="42"/>
                      <a:pt x="71" y="43"/>
                      <a:pt x="71" y="44"/>
                    </a:cubicBezTo>
                    <a:cubicBezTo>
                      <a:pt x="71" y="45"/>
                      <a:pt x="71" y="45"/>
                      <a:pt x="73" y="45"/>
                    </a:cubicBezTo>
                    <a:close/>
                    <a:moveTo>
                      <a:pt x="97" y="40"/>
                    </a:moveTo>
                    <a:cubicBezTo>
                      <a:pt x="99" y="40"/>
                      <a:pt x="99" y="42"/>
                      <a:pt x="100" y="44"/>
                    </a:cubicBezTo>
                    <a:cubicBezTo>
                      <a:pt x="100" y="43"/>
                      <a:pt x="101" y="43"/>
                      <a:pt x="101" y="43"/>
                    </a:cubicBezTo>
                    <a:cubicBezTo>
                      <a:pt x="101" y="41"/>
                      <a:pt x="100" y="40"/>
                      <a:pt x="99" y="39"/>
                    </a:cubicBezTo>
                    <a:cubicBezTo>
                      <a:pt x="98" y="39"/>
                      <a:pt x="97" y="39"/>
                      <a:pt x="97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65" name="Freeform 122"/>
              <p:cNvSpPr>
                <a:spLocks/>
              </p:cNvSpPr>
              <p:nvPr userDrawn="1"/>
            </p:nvSpPr>
            <p:spPr bwMode="auto">
              <a:xfrm>
                <a:off x="4080" y="3708"/>
                <a:ext cx="3" cy="3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2 h 2"/>
                  <a:gd name="T4" fmla="*/ 0 w 2"/>
                  <a:gd name="T5" fmla="*/ 2 h 2"/>
                  <a:gd name="T6" fmla="*/ 0 w 2"/>
                  <a:gd name="T7" fmla="*/ 1 h 2"/>
                  <a:gd name="T8" fmla="*/ 2 w 2"/>
                  <a:gd name="T9" fmla="*/ 0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66" name="Freeform 123"/>
              <p:cNvSpPr>
                <a:spLocks/>
              </p:cNvSpPr>
              <p:nvPr userDrawn="1"/>
            </p:nvSpPr>
            <p:spPr bwMode="auto">
              <a:xfrm>
                <a:off x="4093" y="3708"/>
                <a:ext cx="3" cy="3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1 h 2"/>
                  <a:gd name="T6" fmla="*/ 2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2" y="2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67" name="Freeform 124"/>
              <p:cNvSpPr>
                <a:spLocks/>
              </p:cNvSpPr>
              <p:nvPr userDrawn="1"/>
            </p:nvSpPr>
            <p:spPr bwMode="auto">
              <a:xfrm>
                <a:off x="2044" y="4022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4 h 200"/>
                  <a:gd name="T10" fmla="*/ 14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1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68" name="Freeform 125"/>
              <p:cNvSpPr>
                <a:spLocks noEditPoints="1"/>
              </p:cNvSpPr>
              <p:nvPr userDrawn="1"/>
            </p:nvSpPr>
            <p:spPr bwMode="auto">
              <a:xfrm>
                <a:off x="2193" y="402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69" name="Freeform 126"/>
              <p:cNvSpPr>
                <a:spLocks noEditPoints="1"/>
              </p:cNvSpPr>
              <p:nvPr userDrawn="1"/>
            </p:nvSpPr>
            <p:spPr bwMode="auto">
              <a:xfrm>
                <a:off x="2388" y="402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70" name="Freeform 127"/>
              <p:cNvSpPr>
                <a:spLocks/>
              </p:cNvSpPr>
              <p:nvPr userDrawn="1"/>
            </p:nvSpPr>
            <p:spPr bwMode="auto">
              <a:xfrm>
                <a:off x="2813" y="4022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6 w 68"/>
                  <a:gd name="T9" fmla="*/ 44 h 200"/>
                  <a:gd name="T10" fmla="*/ 13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5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39"/>
                      <a:pt x="31" y="41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71" name="Freeform 128"/>
              <p:cNvSpPr>
                <a:spLocks noEditPoints="1"/>
              </p:cNvSpPr>
              <p:nvPr userDrawn="1"/>
            </p:nvSpPr>
            <p:spPr bwMode="auto">
              <a:xfrm>
                <a:off x="2960" y="402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7 h 203"/>
                  <a:gd name="T14" fmla="*/ 5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3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7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72" name="Freeform 129"/>
              <p:cNvSpPr>
                <a:spLocks/>
              </p:cNvSpPr>
              <p:nvPr userDrawn="1"/>
            </p:nvSpPr>
            <p:spPr bwMode="auto">
              <a:xfrm>
                <a:off x="3159" y="4022"/>
                <a:ext cx="82" cy="244"/>
              </a:xfrm>
              <a:custGeom>
                <a:avLst/>
                <a:gdLst>
                  <a:gd name="T0" fmla="*/ 67 w 67"/>
                  <a:gd name="T1" fmla="*/ 200 h 200"/>
                  <a:gd name="T2" fmla="*/ 45 w 67"/>
                  <a:gd name="T3" fmla="*/ 200 h 200"/>
                  <a:gd name="T4" fmla="*/ 45 w 67"/>
                  <a:gd name="T5" fmla="*/ 31 h 200"/>
                  <a:gd name="T6" fmla="*/ 37 w 67"/>
                  <a:gd name="T7" fmla="*/ 37 h 200"/>
                  <a:gd name="T8" fmla="*/ 26 w 67"/>
                  <a:gd name="T9" fmla="*/ 44 h 200"/>
                  <a:gd name="T10" fmla="*/ 13 w 67"/>
                  <a:gd name="T11" fmla="*/ 50 h 200"/>
                  <a:gd name="T12" fmla="*/ 0 w 67"/>
                  <a:gd name="T13" fmla="*/ 54 h 200"/>
                  <a:gd name="T14" fmla="*/ 0 w 67"/>
                  <a:gd name="T15" fmla="*/ 32 h 200"/>
                  <a:gd name="T16" fmla="*/ 15 w 67"/>
                  <a:gd name="T17" fmla="*/ 26 h 200"/>
                  <a:gd name="T18" fmla="*/ 31 w 67"/>
                  <a:gd name="T19" fmla="*/ 18 h 200"/>
                  <a:gd name="T20" fmla="*/ 47 w 67"/>
                  <a:gd name="T21" fmla="*/ 9 h 200"/>
                  <a:gd name="T22" fmla="*/ 59 w 67"/>
                  <a:gd name="T23" fmla="*/ 0 h 200"/>
                  <a:gd name="T24" fmla="*/ 67 w 67"/>
                  <a:gd name="T25" fmla="*/ 0 h 200"/>
                  <a:gd name="T26" fmla="*/ 67 w 67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0">
                    <a:moveTo>
                      <a:pt x="67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1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1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73" name="Freeform 130"/>
              <p:cNvSpPr>
                <a:spLocks/>
              </p:cNvSpPr>
              <p:nvPr userDrawn="1"/>
            </p:nvSpPr>
            <p:spPr bwMode="auto">
              <a:xfrm>
                <a:off x="3308" y="4022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7 w 68"/>
                  <a:gd name="T9" fmla="*/ 44 h 200"/>
                  <a:gd name="T10" fmla="*/ 14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1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74" name="Freeform 131"/>
              <p:cNvSpPr>
                <a:spLocks noEditPoints="1"/>
              </p:cNvSpPr>
              <p:nvPr userDrawn="1"/>
            </p:nvSpPr>
            <p:spPr bwMode="auto">
              <a:xfrm>
                <a:off x="3456" y="4023"/>
                <a:ext cx="155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4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75" name="Freeform 132"/>
              <p:cNvSpPr>
                <a:spLocks/>
              </p:cNvSpPr>
              <p:nvPr userDrawn="1"/>
            </p:nvSpPr>
            <p:spPr bwMode="auto">
              <a:xfrm>
                <a:off x="3654" y="4022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6 w 68"/>
                  <a:gd name="T9" fmla="*/ 44 h 200"/>
                  <a:gd name="T10" fmla="*/ 13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5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39"/>
                      <a:pt x="31" y="41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76" name="Freeform 133"/>
              <p:cNvSpPr>
                <a:spLocks noEditPoints="1"/>
              </p:cNvSpPr>
              <p:nvPr userDrawn="1"/>
            </p:nvSpPr>
            <p:spPr bwMode="auto">
              <a:xfrm>
                <a:off x="3801" y="402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7 h 203"/>
                  <a:gd name="T14" fmla="*/ 5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7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77" name="Freeform 134"/>
              <p:cNvSpPr>
                <a:spLocks noEditPoints="1"/>
              </p:cNvSpPr>
              <p:nvPr userDrawn="1"/>
            </p:nvSpPr>
            <p:spPr bwMode="auto">
              <a:xfrm>
                <a:off x="3996" y="402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78" name="Freeform 135"/>
              <p:cNvSpPr>
                <a:spLocks noEditPoints="1"/>
              </p:cNvSpPr>
              <p:nvPr userDrawn="1"/>
            </p:nvSpPr>
            <p:spPr bwMode="auto">
              <a:xfrm>
                <a:off x="4191" y="402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79" name="Freeform 136"/>
              <p:cNvSpPr>
                <a:spLocks/>
              </p:cNvSpPr>
              <p:nvPr userDrawn="1"/>
            </p:nvSpPr>
            <p:spPr bwMode="auto">
              <a:xfrm>
                <a:off x="4389" y="4022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4 h 200"/>
                  <a:gd name="T10" fmla="*/ 14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2" y="35"/>
                      <a:pt x="38" y="37"/>
                    </a:cubicBezTo>
                    <a:cubicBezTo>
                      <a:pt x="35" y="39"/>
                      <a:pt x="31" y="41"/>
                      <a:pt x="27" y="44"/>
                    </a:cubicBezTo>
                    <a:cubicBezTo>
                      <a:pt x="23" y="46"/>
                      <a:pt x="19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1" y="28"/>
                      <a:pt x="16" y="26"/>
                    </a:cubicBezTo>
                    <a:cubicBezTo>
                      <a:pt x="22" y="24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80" name="Freeform 137"/>
              <p:cNvSpPr>
                <a:spLocks noEditPoints="1"/>
              </p:cNvSpPr>
              <p:nvPr userDrawn="1"/>
            </p:nvSpPr>
            <p:spPr bwMode="auto">
              <a:xfrm>
                <a:off x="4537" y="402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3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81" name="Freeform 138"/>
              <p:cNvSpPr>
                <a:spLocks noEditPoints="1"/>
              </p:cNvSpPr>
              <p:nvPr userDrawn="1"/>
            </p:nvSpPr>
            <p:spPr bwMode="auto">
              <a:xfrm>
                <a:off x="4723" y="4027"/>
                <a:ext cx="187" cy="220"/>
              </a:xfrm>
              <a:custGeom>
                <a:avLst/>
                <a:gdLst>
                  <a:gd name="T0" fmla="*/ 187 w 187"/>
                  <a:gd name="T1" fmla="*/ 67 h 220"/>
                  <a:gd name="T2" fmla="*/ 184 w 187"/>
                  <a:gd name="T3" fmla="*/ 85 h 220"/>
                  <a:gd name="T4" fmla="*/ 141 w 187"/>
                  <a:gd name="T5" fmla="*/ 85 h 220"/>
                  <a:gd name="T6" fmla="*/ 130 w 187"/>
                  <a:gd name="T7" fmla="*/ 135 h 220"/>
                  <a:gd name="T8" fmla="*/ 176 w 187"/>
                  <a:gd name="T9" fmla="*/ 135 h 220"/>
                  <a:gd name="T10" fmla="*/ 173 w 187"/>
                  <a:gd name="T11" fmla="*/ 153 h 220"/>
                  <a:gd name="T12" fmla="*/ 126 w 187"/>
                  <a:gd name="T13" fmla="*/ 153 h 220"/>
                  <a:gd name="T14" fmla="*/ 112 w 187"/>
                  <a:gd name="T15" fmla="*/ 220 h 220"/>
                  <a:gd name="T16" fmla="*/ 91 w 187"/>
                  <a:gd name="T17" fmla="*/ 220 h 220"/>
                  <a:gd name="T18" fmla="*/ 106 w 187"/>
                  <a:gd name="T19" fmla="*/ 153 h 220"/>
                  <a:gd name="T20" fmla="*/ 64 w 187"/>
                  <a:gd name="T21" fmla="*/ 153 h 220"/>
                  <a:gd name="T22" fmla="*/ 50 w 187"/>
                  <a:gd name="T23" fmla="*/ 220 h 220"/>
                  <a:gd name="T24" fmla="*/ 29 w 187"/>
                  <a:gd name="T25" fmla="*/ 220 h 220"/>
                  <a:gd name="T26" fmla="*/ 42 w 187"/>
                  <a:gd name="T27" fmla="*/ 153 h 220"/>
                  <a:gd name="T28" fmla="*/ 0 w 187"/>
                  <a:gd name="T29" fmla="*/ 153 h 220"/>
                  <a:gd name="T30" fmla="*/ 2 w 187"/>
                  <a:gd name="T31" fmla="*/ 135 h 220"/>
                  <a:gd name="T32" fmla="*/ 47 w 187"/>
                  <a:gd name="T33" fmla="*/ 135 h 220"/>
                  <a:gd name="T34" fmla="*/ 57 w 187"/>
                  <a:gd name="T35" fmla="*/ 85 h 220"/>
                  <a:gd name="T36" fmla="*/ 11 w 187"/>
                  <a:gd name="T37" fmla="*/ 85 h 220"/>
                  <a:gd name="T38" fmla="*/ 14 w 187"/>
                  <a:gd name="T39" fmla="*/ 67 h 220"/>
                  <a:gd name="T40" fmla="*/ 61 w 187"/>
                  <a:gd name="T41" fmla="*/ 67 h 220"/>
                  <a:gd name="T42" fmla="*/ 74 w 187"/>
                  <a:gd name="T43" fmla="*/ 0 h 220"/>
                  <a:gd name="T44" fmla="*/ 95 w 187"/>
                  <a:gd name="T45" fmla="*/ 0 h 220"/>
                  <a:gd name="T46" fmla="*/ 81 w 187"/>
                  <a:gd name="T47" fmla="*/ 67 h 220"/>
                  <a:gd name="T48" fmla="*/ 123 w 187"/>
                  <a:gd name="T49" fmla="*/ 67 h 220"/>
                  <a:gd name="T50" fmla="*/ 137 w 187"/>
                  <a:gd name="T51" fmla="*/ 0 h 220"/>
                  <a:gd name="T52" fmla="*/ 158 w 187"/>
                  <a:gd name="T53" fmla="*/ 0 h 220"/>
                  <a:gd name="T54" fmla="*/ 145 w 187"/>
                  <a:gd name="T55" fmla="*/ 67 h 220"/>
                  <a:gd name="T56" fmla="*/ 187 w 187"/>
                  <a:gd name="T57" fmla="*/ 67 h 220"/>
                  <a:gd name="T58" fmla="*/ 120 w 187"/>
                  <a:gd name="T59" fmla="*/ 85 h 220"/>
                  <a:gd name="T60" fmla="*/ 78 w 187"/>
                  <a:gd name="T61" fmla="*/ 85 h 220"/>
                  <a:gd name="T62" fmla="*/ 67 w 187"/>
                  <a:gd name="T63" fmla="*/ 135 h 220"/>
                  <a:gd name="T64" fmla="*/ 109 w 187"/>
                  <a:gd name="T65" fmla="*/ 135 h 220"/>
                  <a:gd name="T66" fmla="*/ 120 w 187"/>
                  <a:gd name="T67" fmla="*/ 85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7" h="220">
                    <a:moveTo>
                      <a:pt x="187" y="67"/>
                    </a:moveTo>
                    <a:lnTo>
                      <a:pt x="184" y="85"/>
                    </a:lnTo>
                    <a:lnTo>
                      <a:pt x="141" y="85"/>
                    </a:lnTo>
                    <a:lnTo>
                      <a:pt x="130" y="135"/>
                    </a:lnTo>
                    <a:lnTo>
                      <a:pt x="176" y="135"/>
                    </a:lnTo>
                    <a:lnTo>
                      <a:pt x="173" y="153"/>
                    </a:lnTo>
                    <a:lnTo>
                      <a:pt x="126" y="153"/>
                    </a:lnTo>
                    <a:lnTo>
                      <a:pt x="112" y="220"/>
                    </a:lnTo>
                    <a:lnTo>
                      <a:pt x="91" y="220"/>
                    </a:lnTo>
                    <a:lnTo>
                      <a:pt x="106" y="153"/>
                    </a:lnTo>
                    <a:lnTo>
                      <a:pt x="64" y="153"/>
                    </a:lnTo>
                    <a:lnTo>
                      <a:pt x="50" y="220"/>
                    </a:lnTo>
                    <a:lnTo>
                      <a:pt x="29" y="220"/>
                    </a:lnTo>
                    <a:lnTo>
                      <a:pt x="42" y="153"/>
                    </a:lnTo>
                    <a:lnTo>
                      <a:pt x="0" y="153"/>
                    </a:lnTo>
                    <a:lnTo>
                      <a:pt x="2" y="135"/>
                    </a:lnTo>
                    <a:lnTo>
                      <a:pt x="47" y="135"/>
                    </a:lnTo>
                    <a:lnTo>
                      <a:pt x="57" y="85"/>
                    </a:lnTo>
                    <a:lnTo>
                      <a:pt x="11" y="85"/>
                    </a:lnTo>
                    <a:lnTo>
                      <a:pt x="14" y="67"/>
                    </a:lnTo>
                    <a:lnTo>
                      <a:pt x="61" y="67"/>
                    </a:lnTo>
                    <a:lnTo>
                      <a:pt x="74" y="0"/>
                    </a:lnTo>
                    <a:lnTo>
                      <a:pt x="95" y="0"/>
                    </a:lnTo>
                    <a:lnTo>
                      <a:pt x="81" y="67"/>
                    </a:lnTo>
                    <a:lnTo>
                      <a:pt x="123" y="67"/>
                    </a:lnTo>
                    <a:lnTo>
                      <a:pt x="137" y="0"/>
                    </a:lnTo>
                    <a:lnTo>
                      <a:pt x="158" y="0"/>
                    </a:lnTo>
                    <a:lnTo>
                      <a:pt x="145" y="67"/>
                    </a:lnTo>
                    <a:lnTo>
                      <a:pt x="187" y="67"/>
                    </a:lnTo>
                    <a:close/>
                    <a:moveTo>
                      <a:pt x="120" y="85"/>
                    </a:moveTo>
                    <a:lnTo>
                      <a:pt x="78" y="85"/>
                    </a:lnTo>
                    <a:lnTo>
                      <a:pt x="67" y="135"/>
                    </a:lnTo>
                    <a:lnTo>
                      <a:pt x="109" y="135"/>
                    </a:lnTo>
                    <a:lnTo>
                      <a:pt x="12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82" name="Freeform 139"/>
              <p:cNvSpPr>
                <a:spLocks noEditPoints="1"/>
              </p:cNvSpPr>
              <p:nvPr userDrawn="1"/>
            </p:nvSpPr>
            <p:spPr bwMode="auto">
              <a:xfrm>
                <a:off x="4940" y="402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5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83" name="Freeform 140"/>
              <p:cNvSpPr>
                <a:spLocks/>
              </p:cNvSpPr>
              <p:nvPr userDrawn="1"/>
            </p:nvSpPr>
            <p:spPr bwMode="auto">
              <a:xfrm>
                <a:off x="5137" y="4022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7 w 68"/>
                  <a:gd name="T9" fmla="*/ 44 h 200"/>
                  <a:gd name="T10" fmla="*/ 13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39"/>
                      <a:pt x="31" y="41"/>
                      <a:pt x="27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84" name="Freeform 141"/>
              <p:cNvSpPr>
                <a:spLocks noEditPoints="1"/>
              </p:cNvSpPr>
              <p:nvPr userDrawn="1"/>
            </p:nvSpPr>
            <p:spPr bwMode="auto">
              <a:xfrm>
                <a:off x="5286" y="4023"/>
                <a:ext cx="154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4" y="185"/>
                      <a:pt x="97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7" y="192"/>
                      <a:pt x="21" y="186"/>
                      <a:pt x="16" y="177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5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85" name="Freeform 142"/>
              <p:cNvSpPr>
                <a:spLocks/>
              </p:cNvSpPr>
              <p:nvPr userDrawn="1"/>
            </p:nvSpPr>
            <p:spPr bwMode="auto">
              <a:xfrm>
                <a:off x="5483" y="4022"/>
                <a:ext cx="82" cy="244"/>
              </a:xfrm>
              <a:custGeom>
                <a:avLst/>
                <a:gdLst>
                  <a:gd name="T0" fmla="*/ 67 w 67"/>
                  <a:gd name="T1" fmla="*/ 200 h 200"/>
                  <a:gd name="T2" fmla="*/ 45 w 67"/>
                  <a:gd name="T3" fmla="*/ 200 h 200"/>
                  <a:gd name="T4" fmla="*/ 45 w 67"/>
                  <a:gd name="T5" fmla="*/ 31 h 200"/>
                  <a:gd name="T6" fmla="*/ 37 w 67"/>
                  <a:gd name="T7" fmla="*/ 37 h 200"/>
                  <a:gd name="T8" fmla="*/ 26 w 67"/>
                  <a:gd name="T9" fmla="*/ 44 h 200"/>
                  <a:gd name="T10" fmla="*/ 13 w 67"/>
                  <a:gd name="T11" fmla="*/ 50 h 200"/>
                  <a:gd name="T12" fmla="*/ 0 w 67"/>
                  <a:gd name="T13" fmla="*/ 54 h 200"/>
                  <a:gd name="T14" fmla="*/ 0 w 67"/>
                  <a:gd name="T15" fmla="*/ 32 h 200"/>
                  <a:gd name="T16" fmla="*/ 15 w 67"/>
                  <a:gd name="T17" fmla="*/ 26 h 200"/>
                  <a:gd name="T18" fmla="*/ 32 w 67"/>
                  <a:gd name="T19" fmla="*/ 18 h 200"/>
                  <a:gd name="T20" fmla="*/ 47 w 67"/>
                  <a:gd name="T21" fmla="*/ 9 h 200"/>
                  <a:gd name="T22" fmla="*/ 59 w 67"/>
                  <a:gd name="T23" fmla="*/ 0 h 200"/>
                  <a:gd name="T24" fmla="*/ 67 w 67"/>
                  <a:gd name="T25" fmla="*/ 0 h 200"/>
                  <a:gd name="T26" fmla="*/ 67 w 67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0">
                    <a:moveTo>
                      <a:pt x="67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1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6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86" name="Freeform 143"/>
              <p:cNvSpPr>
                <a:spLocks noEditPoints="1"/>
              </p:cNvSpPr>
              <p:nvPr userDrawn="1"/>
            </p:nvSpPr>
            <p:spPr bwMode="auto">
              <a:xfrm>
                <a:off x="5631" y="402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87" name="Freeform 144"/>
              <p:cNvSpPr>
                <a:spLocks/>
              </p:cNvSpPr>
              <p:nvPr userDrawn="1"/>
            </p:nvSpPr>
            <p:spPr bwMode="auto">
              <a:xfrm>
                <a:off x="5828" y="4022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4 h 200"/>
                  <a:gd name="T10" fmla="*/ 14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1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1" y="28"/>
                      <a:pt x="16" y="26"/>
                    </a:cubicBezTo>
                    <a:cubicBezTo>
                      <a:pt x="22" y="24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88" name="Freeform 145"/>
              <p:cNvSpPr>
                <a:spLocks noEditPoints="1"/>
              </p:cNvSpPr>
              <p:nvPr userDrawn="1"/>
            </p:nvSpPr>
            <p:spPr bwMode="auto">
              <a:xfrm>
                <a:off x="5977" y="402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89" name="Freeform 146"/>
              <p:cNvSpPr>
                <a:spLocks noEditPoints="1"/>
              </p:cNvSpPr>
              <p:nvPr userDrawn="1"/>
            </p:nvSpPr>
            <p:spPr bwMode="auto">
              <a:xfrm>
                <a:off x="6172" y="402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90" name="Freeform 147"/>
              <p:cNvSpPr>
                <a:spLocks noEditPoints="1"/>
              </p:cNvSpPr>
              <p:nvPr userDrawn="1"/>
            </p:nvSpPr>
            <p:spPr bwMode="auto">
              <a:xfrm>
                <a:off x="6356" y="4027"/>
                <a:ext cx="189" cy="220"/>
              </a:xfrm>
              <a:custGeom>
                <a:avLst/>
                <a:gdLst>
                  <a:gd name="T0" fmla="*/ 189 w 189"/>
                  <a:gd name="T1" fmla="*/ 67 h 220"/>
                  <a:gd name="T2" fmla="*/ 185 w 189"/>
                  <a:gd name="T3" fmla="*/ 85 h 220"/>
                  <a:gd name="T4" fmla="*/ 142 w 189"/>
                  <a:gd name="T5" fmla="*/ 85 h 220"/>
                  <a:gd name="T6" fmla="*/ 131 w 189"/>
                  <a:gd name="T7" fmla="*/ 135 h 220"/>
                  <a:gd name="T8" fmla="*/ 178 w 189"/>
                  <a:gd name="T9" fmla="*/ 135 h 220"/>
                  <a:gd name="T10" fmla="*/ 174 w 189"/>
                  <a:gd name="T11" fmla="*/ 153 h 220"/>
                  <a:gd name="T12" fmla="*/ 128 w 189"/>
                  <a:gd name="T13" fmla="*/ 153 h 220"/>
                  <a:gd name="T14" fmla="*/ 113 w 189"/>
                  <a:gd name="T15" fmla="*/ 220 h 220"/>
                  <a:gd name="T16" fmla="*/ 92 w 189"/>
                  <a:gd name="T17" fmla="*/ 220 h 220"/>
                  <a:gd name="T18" fmla="*/ 107 w 189"/>
                  <a:gd name="T19" fmla="*/ 153 h 220"/>
                  <a:gd name="T20" fmla="*/ 64 w 189"/>
                  <a:gd name="T21" fmla="*/ 153 h 220"/>
                  <a:gd name="T22" fmla="*/ 51 w 189"/>
                  <a:gd name="T23" fmla="*/ 220 h 220"/>
                  <a:gd name="T24" fmla="*/ 30 w 189"/>
                  <a:gd name="T25" fmla="*/ 220 h 220"/>
                  <a:gd name="T26" fmla="*/ 44 w 189"/>
                  <a:gd name="T27" fmla="*/ 153 h 220"/>
                  <a:gd name="T28" fmla="*/ 0 w 189"/>
                  <a:gd name="T29" fmla="*/ 153 h 220"/>
                  <a:gd name="T30" fmla="*/ 3 w 189"/>
                  <a:gd name="T31" fmla="*/ 135 h 220"/>
                  <a:gd name="T32" fmla="*/ 47 w 189"/>
                  <a:gd name="T33" fmla="*/ 135 h 220"/>
                  <a:gd name="T34" fmla="*/ 58 w 189"/>
                  <a:gd name="T35" fmla="*/ 85 h 220"/>
                  <a:gd name="T36" fmla="*/ 12 w 189"/>
                  <a:gd name="T37" fmla="*/ 85 h 220"/>
                  <a:gd name="T38" fmla="*/ 15 w 189"/>
                  <a:gd name="T39" fmla="*/ 67 h 220"/>
                  <a:gd name="T40" fmla="*/ 62 w 189"/>
                  <a:gd name="T41" fmla="*/ 67 h 220"/>
                  <a:gd name="T42" fmla="*/ 75 w 189"/>
                  <a:gd name="T43" fmla="*/ 0 h 220"/>
                  <a:gd name="T44" fmla="*/ 96 w 189"/>
                  <a:gd name="T45" fmla="*/ 0 h 220"/>
                  <a:gd name="T46" fmla="*/ 83 w 189"/>
                  <a:gd name="T47" fmla="*/ 67 h 220"/>
                  <a:gd name="T48" fmla="*/ 124 w 189"/>
                  <a:gd name="T49" fmla="*/ 67 h 220"/>
                  <a:gd name="T50" fmla="*/ 139 w 189"/>
                  <a:gd name="T51" fmla="*/ 0 h 220"/>
                  <a:gd name="T52" fmla="*/ 159 w 189"/>
                  <a:gd name="T53" fmla="*/ 0 h 220"/>
                  <a:gd name="T54" fmla="*/ 145 w 189"/>
                  <a:gd name="T55" fmla="*/ 67 h 220"/>
                  <a:gd name="T56" fmla="*/ 189 w 189"/>
                  <a:gd name="T57" fmla="*/ 67 h 220"/>
                  <a:gd name="T58" fmla="*/ 122 w 189"/>
                  <a:gd name="T59" fmla="*/ 85 h 220"/>
                  <a:gd name="T60" fmla="*/ 79 w 189"/>
                  <a:gd name="T61" fmla="*/ 85 h 220"/>
                  <a:gd name="T62" fmla="*/ 68 w 189"/>
                  <a:gd name="T63" fmla="*/ 135 h 220"/>
                  <a:gd name="T64" fmla="*/ 111 w 189"/>
                  <a:gd name="T65" fmla="*/ 135 h 220"/>
                  <a:gd name="T66" fmla="*/ 122 w 189"/>
                  <a:gd name="T67" fmla="*/ 85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9" h="220">
                    <a:moveTo>
                      <a:pt x="189" y="67"/>
                    </a:moveTo>
                    <a:lnTo>
                      <a:pt x="185" y="85"/>
                    </a:lnTo>
                    <a:lnTo>
                      <a:pt x="142" y="85"/>
                    </a:lnTo>
                    <a:lnTo>
                      <a:pt x="131" y="135"/>
                    </a:lnTo>
                    <a:lnTo>
                      <a:pt x="178" y="135"/>
                    </a:lnTo>
                    <a:lnTo>
                      <a:pt x="174" y="153"/>
                    </a:lnTo>
                    <a:lnTo>
                      <a:pt x="128" y="153"/>
                    </a:lnTo>
                    <a:lnTo>
                      <a:pt x="113" y="220"/>
                    </a:lnTo>
                    <a:lnTo>
                      <a:pt x="92" y="220"/>
                    </a:lnTo>
                    <a:lnTo>
                      <a:pt x="107" y="153"/>
                    </a:lnTo>
                    <a:lnTo>
                      <a:pt x="64" y="153"/>
                    </a:lnTo>
                    <a:lnTo>
                      <a:pt x="51" y="220"/>
                    </a:lnTo>
                    <a:lnTo>
                      <a:pt x="30" y="220"/>
                    </a:lnTo>
                    <a:lnTo>
                      <a:pt x="44" y="153"/>
                    </a:lnTo>
                    <a:lnTo>
                      <a:pt x="0" y="153"/>
                    </a:lnTo>
                    <a:lnTo>
                      <a:pt x="3" y="135"/>
                    </a:lnTo>
                    <a:lnTo>
                      <a:pt x="47" y="135"/>
                    </a:lnTo>
                    <a:lnTo>
                      <a:pt x="58" y="85"/>
                    </a:lnTo>
                    <a:lnTo>
                      <a:pt x="12" y="85"/>
                    </a:lnTo>
                    <a:lnTo>
                      <a:pt x="15" y="67"/>
                    </a:lnTo>
                    <a:lnTo>
                      <a:pt x="62" y="67"/>
                    </a:lnTo>
                    <a:lnTo>
                      <a:pt x="75" y="0"/>
                    </a:lnTo>
                    <a:lnTo>
                      <a:pt x="96" y="0"/>
                    </a:lnTo>
                    <a:lnTo>
                      <a:pt x="83" y="67"/>
                    </a:lnTo>
                    <a:lnTo>
                      <a:pt x="124" y="67"/>
                    </a:lnTo>
                    <a:lnTo>
                      <a:pt x="139" y="0"/>
                    </a:lnTo>
                    <a:lnTo>
                      <a:pt x="159" y="0"/>
                    </a:lnTo>
                    <a:lnTo>
                      <a:pt x="145" y="67"/>
                    </a:lnTo>
                    <a:lnTo>
                      <a:pt x="189" y="67"/>
                    </a:lnTo>
                    <a:close/>
                    <a:moveTo>
                      <a:pt x="122" y="85"/>
                    </a:moveTo>
                    <a:lnTo>
                      <a:pt x="79" y="85"/>
                    </a:lnTo>
                    <a:lnTo>
                      <a:pt x="68" y="135"/>
                    </a:lnTo>
                    <a:lnTo>
                      <a:pt x="111" y="135"/>
                    </a:lnTo>
                    <a:lnTo>
                      <a:pt x="122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91" name="Freeform 148"/>
              <p:cNvSpPr>
                <a:spLocks noEditPoints="1"/>
              </p:cNvSpPr>
              <p:nvPr userDrawn="1"/>
            </p:nvSpPr>
            <p:spPr bwMode="auto">
              <a:xfrm>
                <a:off x="6574" y="4023"/>
                <a:ext cx="155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90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92" name="Freeform 149"/>
              <p:cNvSpPr>
                <a:spLocks noEditPoints="1"/>
              </p:cNvSpPr>
              <p:nvPr userDrawn="1"/>
            </p:nvSpPr>
            <p:spPr bwMode="auto">
              <a:xfrm>
                <a:off x="6769" y="4023"/>
                <a:ext cx="155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90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93" name="Freeform 150"/>
              <p:cNvSpPr>
                <a:spLocks/>
              </p:cNvSpPr>
              <p:nvPr userDrawn="1"/>
            </p:nvSpPr>
            <p:spPr bwMode="auto">
              <a:xfrm>
                <a:off x="6966" y="4022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6 w 68"/>
                  <a:gd name="T9" fmla="*/ 44 h 200"/>
                  <a:gd name="T10" fmla="*/ 13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5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39"/>
                      <a:pt x="31" y="41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94" name="Freeform 151"/>
              <p:cNvSpPr>
                <a:spLocks noEditPoints="1"/>
              </p:cNvSpPr>
              <p:nvPr userDrawn="1"/>
            </p:nvSpPr>
            <p:spPr bwMode="auto">
              <a:xfrm>
                <a:off x="7114" y="402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7 h 203"/>
                  <a:gd name="T14" fmla="*/ 5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3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7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95" name="Freeform 152"/>
              <p:cNvSpPr>
                <a:spLocks/>
              </p:cNvSpPr>
              <p:nvPr userDrawn="1"/>
            </p:nvSpPr>
            <p:spPr bwMode="auto">
              <a:xfrm>
                <a:off x="7312" y="4022"/>
                <a:ext cx="82" cy="244"/>
              </a:xfrm>
              <a:custGeom>
                <a:avLst/>
                <a:gdLst>
                  <a:gd name="T0" fmla="*/ 67 w 67"/>
                  <a:gd name="T1" fmla="*/ 200 h 200"/>
                  <a:gd name="T2" fmla="*/ 45 w 67"/>
                  <a:gd name="T3" fmla="*/ 200 h 200"/>
                  <a:gd name="T4" fmla="*/ 45 w 67"/>
                  <a:gd name="T5" fmla="*/ 31 h 200"/>
                  <a:gd name="T6" fmla="*/ 37 w 67"/>
                  <a:gd name="T7" fmla="*/ 37 h 200"/>
                  <a:gd name="T8" fmla="*/ 26 w 67"/>
                  <a:gd name="T9" fmla="*/ 44 h 200"/>
                  <a:gd name="T10" fmla="*/ 13 w 67"/>
                  <a:gd name="T11" fmla="*/ 50 h 200"/>
                  <a:gd name="T12" fmla="*/ 0 w 67"/>
                  <a:gd name="T13" fmla="*/ 54 h 200"/>
                  <a:gd name="T14" fmla="*/ 0 w 67"/>
                  <a:gd name="T15" fmla="*/ 32 h 200"/>
                  <a:gd name="T16" fmla="*/ 15 w 67"/>
                  <a:gd name="T17" fmla="*/ 26 h 200"/>
                  <a:gd name="T18" fmla="*/ 31 w 67"/>
                  <a:gd name="T19" fmla="*/ 18 h 200"/>
                  <a:gd name="T20" fmla="*/ 47 w 67"/>
                  <a:gd name="T21" fmla="*/ 9 h 200"/>
                  <a:gd name="T22" fmla="*/ 59 w 67"/>
                  <a:gd name="T23" fmla="*/ 0 h 200"/>
                  <a:gd name="T24" fmla="*/ 67 w 67"/>
                  <a:gd name="T25" fmla="*/ 0 h 200"/>
                  <a:gd name="T26" fmla="*/ 67 w 67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0">
                    <a:moveTo>
                      <a:pt x="67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1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1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96" name="Freeform 153"/>
              <p:cNvSpPr>
                <a:spLocks/>
              </p:cNvSpPr>
              <p:nvPr userDrawn="1"/>
            </p:nvSpPr>
            <p:spPr bwMode="auto">
              <a:xfrm>
                <a:off x="7454" y="4027"/>
                <a:ext cx="76" cy="294"/>
              </a:xfrm>
              <a:custGeom>
                <a:avLst/>
                <a:gdLst>
                  <a:gd name="T0" fmla="*/ 63 w 63"/>
                  <a:gd name="T1" fmla="*/ 241 h 241"/>
                  <a:gd name="T2" fmla="*/ 21 w 63"/>
                  <a:gd name="T3" fmla="*/ 199 h 241"/>
                  <a:gd name="T4" fmla="*/ 21 w 63"/>
                  <a:gd name="T5" fmla="*/ 158 h 241"/>
                  <a:gd name="T6" fmla="*/ 0 w 63"/>
                  <a:gd name="T7" fmla="*/ 129 h 241"/>
                  <a:gd name="T8" fmla="*/ 0 w 63"/>
                  <a:gd name="T9" fmla="*/ 113 h 241"/>
                  <a:gd name="T10" fmla="*/ 21 w 63"/>
                  <a:gd name="T11" fmla="*/ 83 h 241"/>
                  <a:gd name="T12" fmla="*/ 21 w 63"/>
                  <a:gd name="T13" fmla="*/ 43 h 241"/>
                  <a:gd name="T14" fmla="*/ 63 w 63"/>
                  <a:gd name="T15" fmla="*/ 0 h 241"/>
                  <a:gd name="T16" fmla="*/ 63 w 63"/>
                  <a:gd name="T17" fmla="*/ 18 h 241"/>
                  <a:gd name="T18" fmla="*/ 42 w 63"/>
                  <a:gd name="T19" fmla="*/ 45 h 241"/>
                  <a:gd name="T20" fmla="*/ 42 w 63"/>
                  <a:gd name="T21" fmla="*/ 85 h 241"/>
                  <a:gd name="T22" fmla="*/ 21 w 63"/>
                  <a:gd name="T23" fmla="*/ 120 h 241"/>
                  <a:gd name="T24" fmla="*/ 21 w 63"/>
                  <a:gd name="T25" fmla="*/ 121 h 241"/>
                  <a:gd name="T26" fmla="*/ 42 w 63"/>
                  <a:gd name="T27" fmla="*/ 156 h 241"/>
                  <a:gd name="T28" fmla="*/ 42 w 63"/>
                  <a:gd name="T29" fmla="*/ 195 h 241"/>
                  <a:gd name="T30" fmla="*/ 47 w 63"/>
                  <a:gd name="T31" fmla="*/ 217 h 241"/>
                  <a:gd name="T32" fmla="*/ 63 w 63"/>
                  <a:gd name="T33" fmla="*/ 224 h 241"/>
                  <a:gd name="T34" fmla="*/ 63 w 63"/>
                  <a:gd name="T35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1">
                    <a:moveTo>
                      <a:pt x="63" y="241"/>
                    </a:moveTo>
                    <a:cubicBezTo>
                      <a:pt x="35" y="241"/>
                      <a:pt x="21" y="227"/>
                      <a:pt x="21" y="199"/>
                    </a:cubicBezTo>
                    <a:cubicBezTo>
                      <a:pt x="21" y="158"/>
                      <a:pt x="21" y="158"/>
                      <a:pt x="21" y="158"/>
                    </a:cubicBezTo>
                    <a:cubicBezTo>
                      <a:pt x="21" y="139"/>
                      <a:pt x="14" y="130"/>
                      <a:pt x="0" y="129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14" y="112"/>
                      <a:pt x="21" y="102"/>
                      <a:pt x="21" y="8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15"/>
                      <a:pt x="35" y="1"/>
                      <a:pt x="63" y="0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49" y="18"/>
                      <a:pt x="42" y="27"/>
                      <a:pt x="42" y="45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104"/>
                      <a:pt x="35" y="116"/>
                      <a:pt x="21" y="120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35" y="125"/>
                      <a:pt x="42" y="137"/>
                      <a:pt x="42" y="156"/>
                    </a:cubicBezTo>
                    <a:cubicBezTo>
                      <a:pt x="42" y="195"/>
                      <a:pt x="42" y="195"/>
                      <a:pt x="42" y="195"/>
                    </a:cubicBezTo>
                    <a:cubicBezTo>
                      <a:pt x="42" y="205"/>
                      <a:pt x="43" y="213"/>
                      <a:pt x="47" y="217"/>
                    </a:cubicBezTo>
                    <a:cubicBezTo>
                      <a:pt x="50" y="221"/>
                      <a:pt x="55" y="224"/>
                      <a:pt x="63" y="224"/>
                    </a:cubicBezTo>
                    <a:lnTo>
                      <a:pt x="63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97" name="Freeform 154"/>
              <p:cNvSpPr>
                <a:spLocks/>
              </p:cNvSpPr>
              <p:nvPr userDrawn="1"/>
            </p:nvSpPr>
            <p:spPr bwMode="auto">
              <a:xfrm>
                <a:off x="7562" y="4027"/>
                <a:ext cx="77" cy="294"/>
              </a:xfrm>
              <a:custGeom>
                <a:avLst/>
                <a:gdLst>
                  <a:gd name="T0" fmla="*/ 63 w 63"/>
                  <a:gd name="T1" fmla="*/ 129 h 241"/>
                  <a:gd name="T2" fmla="*/ 41 w 63"/>
                  <a:gd name="T3" fmla="*/ 158 h 241"/>
                  <a:gd name="T4" fmla="*/ 41 w 63"/>
                  <a:gd name="T5" fmla="*/ 199 h 241"/>
                  <a:gd name="T6" fmla="*/ 0 w 63"/>
                  <a:gd name="T7" fmla="*/ 241 h 241"/>
                  <a:gd name="T8" fmla="*/ 0 w 63"/>
                  <a:gd name="T9" fmla="*/ 224 h 241"/>
                  <a:gd name="T10" fmla="*/ 16 w 63"/>
                  <a:gd name="T11" fmla="*/ 217 h 241"/>
                  <a:gd name="T12" fmla="*/ 21 w 63"/>
                  <a:gd name="T13" fmla="*/ 195 h 241"/>
                  <a:gd name="T14" fmla="*/ 21 w 63"/>
                  <a:gd name="T15" fmla="*/ 156 h 241"/>
                  <a:gd name="T16" fmla="*/ 42 w 63"/>
                  <a:gd name="T17" fmla="*/ 121 h 241"/>
                  <a:gd name="T18" fmla="*/ 42 w 63"/>
                  <a:gd name="T19" fmla="*/ 120 h 241"/>
                  <a:gd name="T20" fmla="*/ 21 w 63"/>
                  <a:gd name="T21" fmla="*/ 85 h 241"/>
                  <a:gd name="T22" fmla="*/ 21 w 63"/>
                  <a:gd name="T23" fmla="*/ 45 h 241"/>
                  <a:gd name="T24" fmla="*/ 0 w 63"/>
                  <a:gd name="T25" fmla="*/ 18 h 241"/>
                  <a:gd name="T26" fmla="*/ 0 w 63"/>
                  <a:gd name="T27" fmla="*/ 0 h 241"/>
                  <a:gd name="T28" fmla="*/ 41 w 63"/>
                  <a:gd name="T29" fmla="*/ 43 h 241"/>
                  <a:gd name="T30" fmla="*/ 41 w 63"/>
                  <a:gd name="T31" fmla="*/ 83 h 241"/>
                  <a:gd name="T32" fmla="*/ 63 w 63"/>
                  <a:gd name="T33" fmla="*/ 113 h 241"/>
                  <a:gd name="T34" fmla="*/ 63 w 63"/>
                  <a:gd name="T35" fmla="*/ 129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1">
                    <a:moveTo>
                      <a:pt x="63" y="129"/>
                    </a:moveTo>
                    <a:cubicBezTo>
                      <a:pt x="48" y="130"/>
                      <a:pt x="41" y="139"/>
                      <a:pt x="41" y="158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227"/>
                      <a:pt x="27" y="241"/>
                      <a:pt x="0" y="241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7" y="224"/>
                      <a:pt x="13" y="221"/>
                      <a:pt x="16" y="217"/>
                    </a:cubicBezTo>
                    <a:cubicBezTo>
                      <a:pt x="20" y="213"/>
                      <a:pt x="21" y="205"/>
                      <a:pt x="21" y="195"/>
                    </a:cubicBezTo>
                    <a:cubicBezTo>
                      <a:pt x="21" y="156"/>
                      <a:pt x="21" y="156"/>
                      <a:pt x="21" y="156"/>
                    </a:cubicBezTo>
                    <a:cubicBezTo>
                      <a:pt x="21" y="137"/>
                      <a:pt x="28" y="125"/>
                      <a:pt x="42" y="121"/>
                    </a:cubicBezTo>
                    <a:cubicBezTo>
                      <a:pt x="42" y="120"/>
                      <a:pt x="42" y="120"/>
                      <a:pt x="42" y="120"/>
                    </a:cubicBezTo>
                    <a:cubicBezTo>
                      <a:pt x="28" y="116"/>
                      <a:pt x="21" y="104"/>
                      <a:pt x="21" y="85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27"/>
                      <a:pt x="14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1"/>
                      <a:pt x="41" y="15"/>
                      <a:pt x="41" y="4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02"/>
                      <a:pt x="48" y="112"/>
                      <a:pt x="63" y="113"/>
                    </a:cubicBezTo>
                    <a:lnTo>
                      <a:pt x="63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98" name="Freeform 155"/>
              <p:cNvSpPr>
                <a:spLocks/>
              </p:cNvSpPr>
              <p:nvPr userDrawn="1"/>
            </p:nvSpPr>
            <p:spPr bwMode="auto">
              <a:xfrm>
                <a:off x="7669" y="4022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6 w 68"/>
                  <a:gd name="T9" fmla="*/ 44 h 200"/>
                  <a:gd name="T10" fmla="*/ 13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5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39"/>
                      <a:pt x="31" y="41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699" name="Freeform 156"/>
              <p:cNvSpPr>
                <a:spLocks noEditPoints="1"/>
              </p:cNvSpPr>
              <p:nvPr userDrawn="1"/>
            </p:nvSpPr>
            <p:spPr bwMode="auto">
              <a:xfrm>
                <a:off x="2581" y="4015"/>
                <a:ext cx="218" cy="255"/>
              </a:xfrm>
              <a:custGeom>
                <a:avLst/>
                <a:gdLst>
                  <a:gd name="T0" fmla="*/ 175 w 179"/>
                  <a:gd name="T1" fmla="*/ 174 h 209"/>
                  <a:gd name="T2" fmla="*/ 134 w 179"/>
                  <a:gd name="T3" fmla="*/ 208 h 209"/>
                  <a:gd name="T4" fmla="*/ 81 w 179"/>
                  <a:gd name="T5" fmla="*/ 198 h 209"/>
                  <a:gd name="T6" fmla="*/ 32 w 179"/>
                  <a:gd name="T7" fmla="*/ 202 h 209"/>
                  <a:gd name="T8" fmla="*/ 2 w 179"/>
                  <a:gd name="T9" fmla="*/ 184 h 209"/>
                  <a:gd name="T10" fmla="*/ 14 w 179"/>
                  <a:gd name="T11" fmla="*/ 159 h 209"/>
                  <a:gd name="T12" fmla="*/ 9 w 179"/>
                  <a:gd name="T13" fmla="*/ 162 h 209"/>
                  <a:gd name="T14" fmla="*/ 6 w 179"/>
                  <a:gd name="T15" fmla="*/ 183 h 209"/>
                  <a:gd name="T16" fmla="*/ 46 w 179"/>
                  <a:gd name="T17" fmla="*/ 202 h 209"/>
                  <a:gd name="T18" fmla="*/ 42 w 179"/>
                  <a:gd name="T19" fmla="*/ 152 h 209"/>
                  <a:gd name="T20" fmla="*/ 25 w 179"/>
                  <a:gd name="T21" fmla="*/ 134 h 209"/>
                  <a:gd name="T22" fmla="*/ 52 w 179"/>
                  <a:gd name="T23" fmla="*/ 83 h 209"/>
                  <a:gd name="T24" fmla="*/ 58 w 179"/>
                  <a:gd name="T25" fmla="*/ 27 h 209"/>
                  <a:gd name="T26" fmla="*/ 117 w 179"/>
                  <a:gd name="T27" fmla="*/ 18 h 209"/>
                  <a:gd name="T28" fmla="*/ 160 w 179"/>
                  <a:gd name="T29" fmla="*/ 128 h 209"/>
                  <a:gd name="T30" fmla="*/ 153 w 179"/>
                  <a:gd name="T31" fmla="*/ 152 h 209"/>
                  <a:gd name="T32" fmla="*/ 128 w 179"/>
                  <a:gd name="T33" fmla="*/ 150 h 209"/>
                  <a:gd name="T34" fmla="*/ 122 w 179"/>
                  <a:gd name="T35" fmla="*/ 186 h 209"/>
                  <a:gd name="T36" fmla="*/ 165 w 179"/>
                  <a:gd name="T37" fmla="*/ 186 h 209"/>
                  <a:gd name="T38" fmla="*/ 171 w 179"/>
                  <a:gd name="T39" fmla="*/ 174 h 209"/>
                  <a:gd name="T40" fmla="*/ 161 w 179"/>
                  <a:gd name="T41" fmla="*/ 153 h 209"/>
                  <a:gd name="T42" fmla="*/ 88 w 179"/>
                  <a:gd name="T43" fmla="*/ 71 h 209"/>
                  <a:gd name="T44" fmla="*/ 102 w 179"/>
                  <a:gd name="T45" fmla="*/ 68 h 209"/>
                  <a:gd name="T46" fmla="*/ 73 w 179"/>
                  <a:gd name="T47" fmla="*/ 79 h 209"/>
                  <a:gd name="T48" fmla="*/ 64 w 179"/>
                  <a:gd name="T49" fmla="*/ 77 h 209"/>
                  <a:gd name="T50" fmla="*/ 56 w 179"/>
                  <a:gd name="T51" fmla="*/ 100 h 209"/>
                  <a:gd name="T52" fmla="*/ 45 w 179"/>
                  <a:gd name="T53" fmla="*/ 140 h 209"/>
                  <a:gd name="T54" fmla="*/ 38 w 179"/>
                  <a:gd name="T55" fmla="*/ 121 h 209"/>
                  <a:gd name="T56" fmla="*/ 40 w 179"/>
                  <a:gd name="T57" fmla="*/ 143 h 209"/>
                  <a:gd name="T58" fmla="*/ 64 w 179"/>
                  <a:gd name="T59" fmla="*/ 177 h 209"/>
                  <a:gd name="T60" fmla="*/ 70 w 179"/>
                  <a:gd name="T61" fmla="*/ 197 h 209"/>
                  <a:gd name="T62" fmla="*/ 68 w 179"/>
                  <a:gd name="T63" fmla="*/ 182 h 209"/>
                  <a:gd name="T64" fmla="*/ 109 w 179"/>
                  <a:gd name="T65" fmla="*/ 179 h 209"/>
                  <a:gd name="T66" fmla="*/ 115 w 179"/>
                  <a:gd name="T67" fmla="*/ 186 h 209"/>
                  <a:gd name="T68" fmla="*/ 119 w 179"/>
                  <a:gd name="T69" fmla="*/ 171 h 209"/>
                  <a:gd name="T70" fmla="*/ 127 w 179"/>
                  <a:gd name="T71" fmla="*/ 146 h 209"/>
                  <a:gd name="T72" fmla="*/ 126 w 179"/>
                  <a:gd name="T73" fmla="*/ 92 h 209"/>
                  <a:gd name="T74" fmla="*/ 128 w 179"/>
                  <a:gd name="T75" fmla="*/ 135 h 209"/>
                  <a:gd name="T76" fmla="*/ 117 w 179"/>
                  <a:gd name="T77" fmla="*/ 94 h 209"/>
                  <a:gd name="T78" fmla="*/ 104 w 179"/>
                  <a:gd name="T79" fmla="*/ 53 h 209"/>
                  <a:gd name="T80" fmla="*/ 98 w 179"/>
                  <a:gd name="T81" fmla="*/ 37 h 209"/>
                  <a:gd name="T82" fmla="*/ 107 w 179"/>
                  <a:gd name="T83" fmla="*/ 48 h 209"/>
                  <a:gd name="T84" fmla="*/ 87 w 179"/>
                  <a:gd name="T85" fmla="*/ 42 h 209"/>
                  <a:gd name="T86" fmla="*/ 78 w 179"/>
                  <a:gd name="T87" fmla="*/ 44 h 209"/>
                  <a:gd name="T88" fmla="*/ 66 w 179"/>
                  <a:gd name="T89" fmla="*/ 34 h 209"/>
                  <a:gd name="T90" fmla="*/ 67 w 179"/>
                  <a:gd name="T91" fmla="*/ 47 h 209"/>
                  <a:gd name="T92" fmla="*/ 73 w 179"/>
                  <a:gd name="T93" fmla="*/ 48 h 209"/>
                  <a:gd name="T94" fmla="*/ 65 w 179"/>
                  <a:gd name="T95" fmla="*/ 60 h 209"/>
                  <a:gd name="T96" fmla="*/ 101 w 179"/>
                  <a:gd name="T97" fmla="*/ 58 h 209"/>
                  <a:gd name="T98" fmla="*/ 86 w 179"/>
                  <a:gd name="T99" fmla="*/ 67 h 209"/>
                  <a:gd name="T100" fmla="*/ 72 w 179"/>
                  <a:gd name="T101" fmla="*/ 40 h 209"/>
                  <a:gd name="T102" fmla="*/ 73 w 179"/>
                  <a:gd name="T103" fmla="*/ 45 h 209"/>
                  <a:gd name="T104" fmla="*/ 99 w 179"/>
                  <a:gd name="T105" fmla="*/ 3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9" h="209">
                    <a:moveTo>
                      <a:pt x="161" y="153"/>
                    </a:moveTo>
                    <a:cubicBezTo>
                      <a:pt x="161" y="156"/>
                      <a:pt x="162" y="158"/>
                      <a:pt x="163" y="161"/>
                    </a:cubicBezTo>
                    <a:cubicBezTo>
                      <a:pt x="164" y="165"/>
                      <a:pt x="167" y="168"/>
                      <a:pt x="170" y="170"/>
                    </a:cubicBezTo>
                    <a:cubicBezTo>
                      <a:pt x="172" y="171"/>
                      <a:pt x="174" y="172"/>
                      <a:pt x="175" y="174"/>
                    </a:cubicBezTo>
                    <a:cubicBezTo>
                      <a:pt x="179" y="176"/>
                      <a:pt x="179" y="180"/>
                      <a:pt x="176" y="183"/>
                    </a:cubicBezTo>
                    <a:cubicBezTo>
                      <a:pt x="173" y="186"/>
                      <a:pt x="170" y="187"/>
                      <a:pt x="166" y="189"/>
                    </a:cubicBezTo>
                    <a:cubicBezTo>
                      <a:pt x="157" y="193"/>
                      <a:pt x="148" y="199"/>
                      <a:pt x="141" y="206"/>
                    </a:cubicBezTo>
                    <a:cubicBezTo>
                      <a:pt x="139" y="208"/>
                      <a:pt x="137" y="208"/>
                      <a:pt x="134" y="208"/>
                    </a:cubicBezTo>
                    <a:cubicBezTo>
                      <a:pt x="131" y="209"/>
                      <a:pt x="128" y="209"/>
                      <a:pt x="125" y="208"/>
                    </a:cubicBezTo>
                    <a:cubicBezTo>
                      <a:pt x="122" y="207"/>
                      <a:pt x="119" y="206"/>
                      <a:pt x="118" y="203"/>
                    </a:cubicBezTo>
                    <a:cubicBezTo>
                      <a:pt x="116" y="199"/>
                      <a:pt x="113" y="198"/>
                      <a:pt x="110" y="198"/>
                    </a:cubicBezTo>
                    <a:cubicBezTo>
                      <a:pt x="100" y="198"/>
                      <a:pt x="90" y="198"/>
                      <a:pt x="81" y="198"/>
                    </a:cubicBezTo>
                    <a:cubicBezTo>
                      <a:pt x="76" y="198"/>
                      <a:pt x="72" y="199"/>
                      <a:pt x="68" y="201"/>
                    </a:cubicBezTo>
                    <a:cubicBezTo>
                      <a:pt x="66" y="203"/>
                      <a:pt x="64" y="204"/>
                      <a:pt x="63" y="205"/>
                    </a:cubicBezTo>
                    <a:cubicBezTo>
                      <a:pt x="58" y="208"/>
                      <a:pt x="54" y="209"/>
                      <a:pt x="48" y="207"/>
                    </a:cubicBezTo>
                    <a:cubicBezTo>
                      <a:pt x="43" y="205"/>
                      <a:pt x="38" y="203"/>
                      <a:pt x="32" y="202"/>
                    </a:cubicBezTo>
                    <a:cubicBezTo>
                      <a:pt x="25" y="200"/>
                      <a:pt x="18" y="199"/>
                      <a:pt x="11" y="197"/>
                    </a:cubicBezTo>
                    <a:cubicBezTo>
                      <a:pt x="9" y="197"/>
                      <a:pt x="7" y="196"/>
                      <a:pt x="5" y="195"/>
                    </a:cubicBezTo>
                    <a:cubicBezTo>
                      <a:pt x="1" y="194"/>
                      <a:pt x="0" y="191"/>
                      <a:pt x="1" y="188"/>
                    </a:cubicBezTo>
                    <a:cubicBezTo>
                      <a:pt x="1" y="186"/>
                      <a:pt x="2" y="185"/>
                      <a:pt x="2" y="184"/>
                    </a:cubicBezTo>
                    <a:cubicBezTo>
                      <a:pt x="4" y="180"/>
                      <a:pt x="5" y="176"/>
                      <a:pt x="3" y="172"/>
                    </a:cubicBezTo>
                    <a:cubicBezTo>
                      <a:pt x="3" y="170"/>
                      <a:pt x="2" y="168"/>
                      <a:pt x="2" y="166"/>
                    </a:cubicBezTo>
                    <a:cubicBezTo>
                      <a:pt x="1" y="162"/>
                      <a:pt x="3" y="160"/>
                      <a:pt x="7" y="160"/>
                    </a:cubicBezTo>
                    <a:cubicBezTo>
                      <a:pt x="10" y="160"/>
                      <a:pt x="12" y="159"/>
                      <a:pt x="14" y="159"/>
                    </a:cubicBezTo>
                    <a:cubicBezTo>
                      <a:pt x="19" y="158"/>
                      <a:pt x="22" y="155"/>
                      <a:pt x="23" y="150"/>
                    </a:cubicBezTo>
                    <a:cubicBezTo>
                      <a:pt x="23" y="150"/>
                      <a:pt x="23" y="149"/>
                      <a:pt x="23" y="149"/>
                    </a:cubicBezTo>
                    <a:cubicBezTo>
                      <a:pt x="25" y="153"/>
                      <a:pt x="23" y="160"/>
                      <a:pt x="17" y="161"/>
                    </a:cubicBezTo>
                    <a:cubicBezTo>
                      <a:pt x="15" y="162"/>
                      <a:pt x="12" y="162"/>
                      <a:pt x="9" y="162"/>
                    </a:cubicBezTo>
                    <a:cubicBezTo>
                      <a:pt x="9" y="162"/>
                      <a:pt x="9" y="162"/>
                      <a:pt x="9" y="162"/>
                    </a:cubicBezTo>
                    <a:cubicBezTo>
                      <a:pt x="5" y="162"/>
                      <a:pt x="3" y="164"/>
                      <a:pt x="4" y="167"/>
                    </a:cubicBezTo>
                    <a:cubicBezTo>
                      <a:pt x="5" y="169"/>
                      <a:pt x="6" y="171"/>
                      <a:pt x="6" y="172"/>
                    </a:cubicBezTo>
                    <a:cubicBezTo>
                      <a:pt x="8" y="176"/>
                      <a:pt x="8" y="180"/>
                      <a:pt x="6" y="183"/>
                    </a:cubicBezTo>
                    <a:cubicBezTo>
                      <a:pt x="6" y="185"/>
                      <a:pt x="5" y="186"/>
                      <a:pt x="5" y="188"/>
                    </a:cubicBezTo>
                    <a:cubicBezTo>
                      <a:pt x="4" y="190"/>
                      <a:pt x="4" y="191"/>
                      <a:pt x="7" y="192"/>
                    </a:cubicBezTo>
                    <a:cubicBezTo>
                      <a:pt x="9" y="193"/>
                      <a:pt x="11" y="194"/>
                      <a:pt x="13" y="194"/>
                    </a:cubicBezTo>
                    <a:cubicBezTo>
                      <a:pt x="24" y="196"/>
                      <a:pt x="35" y="199"/>
                      <a:pt x="46" y="202"/>
                    </a:cubicBezTo>
                    <a:cubicBezTo>
                      <a:pt x="49" y="203"/>
                      <a:pt x="52" y="204"/>
                      <a:pt x="55" y="203"/>
                    </a:cubicBezTo>
                    <a:cubicBezTo>
                      <a:pt x="63" y="202"/>
                      <a:pt x="66" y="197"/>
                      <a:pt x="65" y="190"/>
                    </a:cubicBezTo>
                    <a:cubicBezTo>
                      <a:pt x="64" y="186"/>
                      <a:pt x="62" y="182"/>
                      <a:pt x="60" y="179"/>
                    </a:cubicBezTo>
                    <a:cubicBezTo>
                      <a:pt x="55" y="170"/>
                      <a:pt x="49" y="160"/>
                      <a:pt x="42" y="152"/>
                    </a:cubicBezTo>
                    <a:cubicBezTo>
                      <a:pt x="40" y="149"/>
                      <a:pt x="37" y="147"/>
                      <a:pt x="35" y="145"/>
                    </a:cubicBezTo>
                    <a:cubicBezTo>
                      <a:pt x="32" y="143"/>
                      <a:pt x="30" y="143"/>
                      <a:pt x="27" y="144"/>
                    </a:cubicBezTo>
                    <a:cubicBezTo>
                      <a:pt x="26" y="145"/>
                      <a:pt x="25" y="145"/>
                      <a:pt x="25" y="143"/>
                    </a:cubicBezTo>
                    <a:cubicBezTo>
                      <a:pt x="24" y="140"/>
                      <a:pt x="24" y="137"/>
                      <a:pt x="25" y="134"/>
                    </a:cubicBezTo>
                    <a:cubicBezTo>
                      <a:pt x="26" y="132"/>
                      <a:pt x="26" y="131"/>
                      <a:pt x="27" y="130"/>
                    </a:cubicBezTo>
                    <a:cubicBezTo>
                      <a:pt x="30" y="125"/>
                      <a:pt x="33" y="118"/>
                      <a:pt x="35" y="112"/>
                    </a:cubicBezTo>
                    <a:cubicBezTo>
                      <a:pt x="37" y="106"/>
                      <a:pt x="39" y="100"/>
                      <a:pt x="43" y="94"/>
                    </a:cubicBezTo>
                    <a:cubicBezTo>
                      <a:pt x="46" y="90"/>
                      <a:pt x="49" y="87"/>
                      <a:pt x="52" y="83"/>
                    </a:cubicBezTo>
                    <a:cubicBezTo>
                      <a:pt x="54" y="80"/>
                      <a:pt x="56" y="76"/>
                      <a:pt x="58" y="73"/>
                    </a:cubicBezTo>
                    <a:cubicBezTo>
                      <a:pt x="60" y="70"/>
                      <a:pt x="60" y="68"/>
                      <a:pt x="60" y="65"/>
                    </a:cubicBezTo>
                    <a:cubicBezTo>
                      <a:pt x="59" y="58"/>
                      <a:pt x="59" y="51"/>
                      <a:pt x="59" y="44"/>
                    </a:cubicBezTo>
                    <a:cubicBezTo>
                      <a:pt x="58" y="38"/>
                      <a:pt x="58" y="33"/>
                      <a:pt x="58" y="27"/>
                    </a:cubicBezTo>
                    <a:cubicBezTo>
                      <a:pt x="59" y="16"/>
                      <a:pt x="63" y="8"/>
                      <a:pt x="73" y="3"/>
                    </a:cubicBezTo>
                    <a:cubicBezTo>
                      <a:pt x="77" y="1"/>
                      <a:pt x="81" y="0"/>
                      <a:pt x="85" y="0"/>
                    </a:cubicBezTo>
                    <a:cubicBezTo>
                      <a:pt x="91" y="0"/>
                      <a:pt x="97" y="1"/>
                      <a:pt x="102" y="3"/>
                    </a:cubicBezTo>
                    <a:cubicBezTo>
                      <a:pt x="109" y="6"/>
                      <a:pt x="114" y="11"/>
                      <a:pt x="117" y="18"/>
                    </a:cubicBezTo>
                    <a:cubicBezTo>
                      <a:pt x="121" y="23"/>
                      <a:pt x="122" y="30"/>
                      <a:pt x="122" y="36"/>
                    </a:cubicBezTo>
                    <a:cubicBezTo>
                      <a:pt x="123" y="40"/>
                      <a:pt x="122" y="43"/>
                      <a:pt x="123" y="47"/>
                    </a:cubicBezTo>
                    <a:cubicBezTo>
                      <a:pt x="124" y="61"/>
                      <a:pt x="128" y="74"/>
                      <a:pt x="139" y="85"/>
                    </a:cubicBezTo>
                    <a:cubicBezTo>
                      <a:pt x="150" y="97"/>
                      <a:pt x="156" y="112"/>
                      <a:pt x="160" y="128"/>
                    </a:cubicBezTo>
                    <a:cubicBezTo>
                      <a:pt x="161" y="133"/>
                      <a:pt x="161" y="138"/>
                      <a:pt x="160" y="143"/>
                    </a:cubicBezTo>
                    <a:cubicBezTo>
                      <a:pt x="160" y="144"/>
                      <a:pt x="159" y="145"/>
                      <a:pt x="159" y="146"/>
                    </a:cubicBezTo>
                    <a:cubicBezTo>
                      <a:pt x="158" y="147"/>
                      <a:pt x="158" y="148"/>
                      <a:pt x="157" y="148"/>
                    </a:cubicBezTo>
                    <a:cubicBezTo>
                      <a:pt x="155" y="148"/>
                      <a:pt x="154" y="150"/>
                      <a:pt x="153" y="152"/>
                    </a:cubicBezTo>
                    <a:cubicBezTo>
                      <a:pt x="151" y="154"/>
                      <a:pt x="149" y="156"/>
                      <a:pt x="147" y="158"/>
                    </a:cubicBezTo>
                    <a:cubicBezTo>
                      <a:pt x="144" y="160"/>
                      <a:pt x="139" y="161"/>
                      <a:pt x="135" y="159"/>
                    </a:cubicBezTo>
                    <a:cubicBezTo>
                      <a:pt x="133" y="159"/>
                      <a:pt x="132" y="157"/>
                      <a:pt x="131" y="155"/>
                    </a:cubicBezTo>
                    <a:cubicBezTo>
                      <a:pt x="130" y="154"/>
                      <a:pt x="129" y="152"/>
                      <a:pt x="128" y="150"/>
                    </a:cubicBezTo>
                    <a:cubicBezTo>
                      <a:pt x="127" y="149"/>
                      <a:pt x="126" y="148"/>
                      <a:pt x="125" y="148"/>
                    </a:cubicBezTo>
                    <a:cubicBezTo>
                      <a:pt x="123" y="148"/>
                      <a:pt x="122" y="150"/>
                      <a:pt x="121" y="151"/>
                    </a:cubicBezTo>
                    <a:cubicBezTo>
                      <a:pt x="120" y="155"/>
                      <a:pt x="120" y="159"/>
                      <a:pt x="121" y="163"/>
                    </a:cubicBezTo>
                    <a:cubicBezTo>
                      <a:pt x="123" y="171"/>
                      <a:pt x="123" y="178"/>
                      <a:pt x="122" y="186"/>
                    </a:cubicBezTo>
                    <a:cubicBezTo>
                      <a:pt x="122" y="189"/>
                      <a:pt x="121" y="191"/>
                      <a:pt x="122" y="194"/>
                    </a:cubicBezTo>
                    <a:cubicBezTo>
                      <a:pt x="123" y="201"/>
                      <a:pt x="129" y="205"/>
                      <a:pt x="136" y="202"/>
                    </a:cubicBezTo>
                    <a:cubicBezTo>
                      <a:pt x="139" y="201"/>
                      <a:pt x="142" y="199"/>
                      <a:pt x="145" y="197"/>
                    </a:cubicBezTo>
                    <a:cubicBezTo>
                      <a:pt x="151" y="192"/>
                      <a:pt x="158" y="189"/>
                      <a:pt x="165" y="186"/>
                    </a:cubicBezTo>
                    <a:cubicBezTo>
                      <a:pt x="168" y="185"/>
                      <a:pt x="171" y="184"/>
                      <a:pt x="173" y="182"/>
                    </a:cubicBezTo>
                    <a:cubicBezTo>
                      <a:pt x="174" y="182"/>
                      <a:pt x="174" y="181"/>
                      <a:pt x="175" y="181"/>
                    </a:cubicBezTo>
                    <a:cubicBezTo>
                      <a:pt x="176" y="180"/>
                      <a:pt x="176" y="178"/>
                      <a:pt x="175" y="177"/>
                    </a:cubicBezTo>
                    <a:cubicBezTo>
                      <a:pt x="174" y="176"/>
                      <a:pt x="172" y="175"/>
                      <a:pt x="171" y="174"/>
                    </a:cubicBezTo>
                    <a:cubicBezTo>
                      <a:pt x="170" y="173"/>
                      <a:pt x="169" y="173"/>
                      <a:pt x="168" y="172"/>
                    </a:cubicBezTo>
                    <a:cubicBezTo>
                      <a:pt x="163" y="171"/>
                      <a:pt x="161" y="168"/>
                      <a:pt x="160" y="163"/>
                    </a:cubicBezTo>
                    <a:cubicBezTo>
                      <a:pt x="160" y="160"/>
                      <a:pt x="160" y="158"/>
                      <a:pt x="160" y="155"/>
                    </a:cubicBezTo>
                    <a:cubicBezTo>
                      <a:pt x="160" y="154"/>
                      <a:pt x="160" y="154"/>
                      <a:pt x="161" y="153"/>
                    </a:cubicBezTo>
                    <a:close/>
                    <a:moveTo>
                      <a:pt x="71" y="69"/>
                    </a:moveTo>
                    <a:cubicBezTo>
                      <a:pt x="71" y="69"/>
                      <a:pt x="71" y="69"/>
                      <a:pt x="71" y="69"/>
                    </a:cubicBezTo>
                    <a:cubicBezTo>
                      <a:pt x="73" y="71"/>
                      <a:pt x="74" y="73"/>
                      <a:pt x="77" y="73"/>
                    </a:cubicBezTo>
                    <a:cubicBezTo>
                      <a:pt x="81" y="74"/>
                      <a:pt x="85" y="73"/>
                      <a:pt x="88" y="71"/>
                    </a:cubicBezTo>
                    <a:cubicBezTo>
                      <a:pt x="91" y="70"/>
                      <a:pt x="94" y="68"/>
                      <a:pt x="98" y="67"/>
                    </a:cubicBezTo>
                    <a:cubicBezTo>
                      <a:pt x="99" y="66"/>
                      <a:pt x="100" y="66"/>
                      <a:pt x="101" y="65"/>
                    </a:cubicBezTo>
                    <a:cubicBezTo>
                      <a:pt x="101" y="65"/>
                      <a:pt x="102" y="66"/>
                      <a:pt x="102" y="66"/>
                    </a:cubicBezTo>
                    <a:cubicBezTo>
                      <a:pt x="102" y="67"/>
                      <a:pt x="102" y="67"/>
                      <a:pt x="102" y="68"/>
                    </a:cubicBezTo>
                    <a:cubicBezTo>
                      <a:pt x="101" y="68"/>
                      <a:pt x="100" y="69"/>
                      <a:pt x="99" y="69"/>
                    </a:cubicBezTo>
                    <a:cubicBezTo>
                      <a:pt x="95" y="71"/>
                      <a:pt x="91" y="74"/>
                      <a:pt x="87" y="77"/>
                    </a:cubicBezTo>
                    <a:cubicBezTo>
                      <a:pt x="85" y="78"/>
                      <a:pt x="83" y="80"/>
                      <a:pt x="81" y="81"/>
                    </a:cubicBezTo>
                    <a:cubicBezTo>
                      <a:pt x="78" y="82"/>
                      <a:pt x="76" y="82"/>
                      <a:pt x="73" y="79"/>
                    </a:cubicBezTo>
                    <a:cubicBezTo>
                      <a:pt x="71" y="77"/>
                      <a:pt x="69" y="74"/>
                      <a:pt x="67" y="71"/>
                    </a:cubicBezTo>
                    <a:cubicBezTo>
                      <a:pt x="67" y="71"/>
                      <a:pt x="66" y="70"/>
                      <a:pt x="65" y="69"/>
                    </a:cubicBezTo>
                    <a:cubicBezTo>
                      <a:pt x="65" y="70"/>
                      <a:pt x="65" y="70"/>
                      <a:pt x="65" y="71"/>
                    </a:cubicBezTo>
                    <a:cubicBezTo>
                      <a:pt x="65" y="73"/>
                      <a:pt x="64" y="75"/>
                      <a:pt x="64" y="77"/>
                    </a:cubicBezTo>
                    <a:cubicBezTo>
                      <a:pt x="63" y="79"/>
                      <a:pt x="61" y="81"/>
                      <a:pt x="60" y="83"/>
                    </a:cubicBezTo>
                    <a:cubicBezTo>
                      <a:pt x="59" y="86"/>
                      <a:pt x="57" y="89"/>
                      <a:pt x="57" y="92"/>
                    </a:cubicBezTo>
                    <a:cubicBezTo>
                      <a:pt x="57" y="94"/>
                      <a:pt x="58" y="96"/>
                      <a:pt x="58" y="98"/>
                    </a:cubicBezTo>
                    <a:cubicBezTo>
                      <a:pt x="58" y="99"/>
                      <a:pt x="57" y="99"/>
                      <a:pt x="56" y="100"/>
                    </a:cubicBezTo>
                    <a:cubicBezTo>
                      <a:pt x="54" y="104"/>
                      <a:pt x="52" y="108"/>
                      <a:pt x="50" y="112"/>
                    </a:cubicBezTo>
                    <a:cubicBezTo>
                      <a:pt x="48" y="117"/>
                      <a:pt x="46" y="122"/>
                      <a:pt x="46" y="127"/>
                    </a:cubicBezTo>
                    <a:cubicBezTo>
                      <a:pt x="46" y="130"/>
                      <a:pt x="46" y="133"/>
                      <a:pt x="46" y="136"/>
                    </a:cubicBezTo>
                    <a:cubicBezTo>
                      <a:pt x="46" y="137"/>
                      <a:pt x="45" y="139"/>
                      <a:pt x="45" y="140"/>
                    </a:cubicBezTo>
                    <a:cubicBezTo>
                      <a:pt x="45" y="141"/>
                      <a:pt x="44" y="142"/>
                      <a:pt x="43" y="141"/>
                    </a:cubicBezTo>
                    <a:cubicBezTo>
                      <a:pt x="42" y="140"/>
                      <a:pt x="41" y="139"/>
                      <a:pt x="40" y="138"/>
                    </a:cubicBezTo>
                    <a:cubicBezTo>
                      <a:pt x="38" y="134"/>
                      <a:pt x="37" y="129"/>
                      <a:pt x="38" y="125"/>
                    </a:cubicBezTo>
                    <a:cubicBezTo>
                      <a:pt x="38" y="123"/>
                      <a:pt x="38" y="122"/>
                      <a:pt x="38" y="121"/>
                    </a:cubicBezTo>
                    <a:cubicBezTo>
                      <a:pt x="38" y="121"/>
                      <a:pt x="38" y="121"/>
                      <a:pt x="38" y="121"/>
                    </a:cubicBezTo>
                    <a:cubicBezTo>
                      <a:pt x="37" y="122"/>
                      <a:pt x="37" y="122"/>
                      <a:pt x="37" y="123"/>
                    </a:cubicBezTo>
                    <a:cubicBezTo>
                      <a:pt x="35" y="127"/>
                      <a:pt x="35" y="131"/>
                      <a:pt x="37" y="135"/>
                    </a:cubicBezTo>
                    <a:cubicBezTo>
                      <a:pt x="37" y="138"/>
                      <a:pt x="38" y="140"/>
                      <a:pt x="40" y="143"/>
                    </a:cubicBezTo>
                    <a:cubicBezTo>
                      <a:pt x="44" y="146"/>
                      <a:pt x="48" y="150"/>
                      <a:pt x="52" y="153"/>
                    </a:cubicBezTo>
                    <a:cubicBezTo>
                      <a:pt x="57" y="157"/>
                      <a:pt x="62" y="161"/>
                      <a:pt x="67" y="165"/>
                    </a:cubicBezTo>
                    <a:cubicBezTo>
                      <a:pt x="69" y="167"/>
                      <a:pt x="70" y="169"/>
                      <a:pt x="69" y="172"/>
                    </a:cubicBezTo>
                    <a:cubicBezTo>
                      <a:pt x="68" y="175"/>
                      <a:pt x="67" y="176"/>
                      <a:pt x="64" y="177"/>
                    </a:cubicBezTo>
                    <a:cubicBezTo>
                      <a:pt x="64" y="177"/>
                      <a:pt x="63" y="178"/>
                      <a:pt x="62" y="178"/>
                    </a:cubicBezTo>
                    <a:cubicBezTo>
                      <a:pt x="63" y="180"/>
                      <a:pt x="65" y="181"/>
                      <a:pt x="66" y="183"/>
                    </a:cubicBezTo>
                    <a:cubicBezTo>
                      <a:pt x="68" y="186"/>
                      <a:pt x="69" y="189"/>
                      <a:pt x="69" y="192"/>
                    </a:cubicBezTo>
                    <a:cubicBezTo>
                      <a:pt x="70" y="194"/>
                      <a:pt x="70" y="195"/>
                      <a:pt x="70" y="197"/>
                    </a:cubicBezTo>
                    <a:cubicBezTo>
                      <a:pt x="70" y="197"/>
                      <a:pt x="70" y="197"/>
                      <a:pt x="71" y="197"/>
                    </a:cubicBezTo>
                    <a:cubicBezTo>
                      <a:pt x="73" y="195"/>
                      <a:pt x="73" y="193"/>
                      <a:pt x="72" y="191"/>
                    </a:cubicBezTo>
                    <a:cubicBezTo>
                      <a:pt x="72" y="188"/>
                      <a:pt x="70" y="186"/>
                      <a:pt x="69" y="184"/>
                    </a:cubicBezTo>
                    <a:cubicBezTo>
                      <a:pt x="68" y="184"/>
                      <a:pt x="68" y="183"/>
                      <a:pt x="68" y="182"/>
                    </a:cubicBezTo>
                    <a:cubicBezTo>
                      <a:pt x="69" y="181"/>
                      <a:pt x="71" y="181"/>
                      <a:pt x="72" y="182"/>
                    </a:cubicBezTo>
                    <a:cubicBezTo>
                      <a:pt x="74" y="184"/>
                      <a:pt x="76" y="185"/>
                      <a:pt x="79" y="186"/>
                    </a:cubicBezTo>
                    <a:cubicBezTo>
                      <a:pt x="85" y="187"/>
                      <a:pt x="91" y="186"/>
                      <a:pt x="97" y="185"/>
                    </a:cubicBezTo>
                    <a:cubicBezTo>
                      <a:pt x="101" y="184"/>
                      <a:pt x="106" y="182"/>
                      <a:pt x="109" y="179"/>
                    </a:cubicBezTo>
                    <a:cubicBezTo>
                      <a:pt x="111" y="177"/>
                      <a:pt x="112" y="175"/>
                      <a:pt x="114" y="174"/>
                    </a:cubicBezTo>
                    <a:cubicBezTo>
                      <a:pt x="114" y="173"/>
                      <a:pt x="115" y="172"/>
                      <a:pt x="116" y="173"/>
                    </a:cubicBezTo>
                    <a:cubicBezTo>
                      <a:pt x="116" y="173"/>
                      <a:pt x="117" y="174"/>
                      <a:pt x="117" y="174"/>
                    </a:cubicBezTo>
                    <a:cubicBezTo>
                      <a:pt x="117" y="178"/>
                      <a:pt x="117" y="182"/>
                      <a:pt x="115" y="186"/>
                    </a:cubicBezTo>
                    <a:cubicBezTo>
                      <a:pt x="115" y="188"/>
                      <a:pt x="114" y="190"/>
                      <a:pt x="114" y="193"/>
                    </a:cubicBezTo>
                    <a:cubicBezTo>
                      <a:pt x="113" y="195"/>
                      <a:pt x="114" y="195"/>
                      <a:pt x="116" y="195"/>
                    </a:cubicBezTo>
                    <a:cubicBezTo>
                      <a:pt x="117" y="191"/>
                      <a:pt x="118" y="187"/>
                      <a:pt x="119" y="182"/>
                    </a:cubicBezTo>
                    <a:cubicBezTo>
                      <a:pt x="119" y="178"/>
                      <a:pt x="120" y="175"/>
                      <a:pt x="119" y="171"/>
                    </a:cubicBezTo>
                    <a:cubicBezTo>
                      <a:pt x="119" y="167"/>
                      <a:pt x="118" y="163"/>
                      <a:pt x="118" y="160"/>
                    </a:cubicBezTo>
                    <a:cubicBezTo>
                      <a:pt x="118" y="156"/>
                      <a:pt x="118" y="153"/>
                      <a:pt x="119" y="150"/>
                    </a:cubicBezTo>
                    <a:cubicBezTo>
                      <a:pt x="120" y="147"/>
                      <a:pt x="122" y="146"/>
                      <a:pt x="126" y="146"/>
                    </a:cubicBezTo>
                    <a:cubicBezTo>
                      <a:pt x="126" y="146"/>
                      <a:pt x="126" y="146"/>
                      <a:pt x="127" y="146"/>
                    </a:cubicBezTo>
                    <a:cubicBezTo>
                      <a:pt x="127" y="142"/>
                      <a:pt x="129" y="140"/>
                      <a:pt x="132" y="139"/>
                    </a:cubicBezTo>
                    <a:cubicBezTo>
                      <a:pt x="137" y="138"/>
                      <a:pt x="142" y="138"/>
                      <a:pt x="146" y="141"/>
                    </a:cubicBezTo>
                    <a:cubicBezTo>
                      <a:pt x="145" y="138"/>
                      <a:pt x="142" y="137"/>
                      <a:pt x="140" y="136"/>
                    </a:cubicBezTo>
                    <a:cubicBezTo>
                      <a:pt x="145" y="119"/>
                      <a:pt x="136" y="97"/>
                      <a:pt x="126" y="92"/>
                    </a:cubicBezTo>
                    <a:cubicBezTo>
                      <a:pt x="131" y="97"/>
                      <a:pt x="134" y="103"/>
                      <a:pt x="136" y="110"/>
                    </a:cubicBezTo>
                    <a:cubicBezTo>
                      <a:pt x="139" y="117"/>
                      <a:pt x="140" y="124"/>
                      <a:pt x="139" y="131"/>
                    </a:cubicBezTo>
                    <a:cubicBezTo>
                      <a:pt x="138" y="135"/>
                      <a:pt x="136" y="138"/>
                      <a:pt x="132" y="138"/>
                    </a:cubicBezTo>
                    <a:cubicBezTo>
                      <a:pt x="130" y="138"/>
                      <a:pt x="128" y="137"/>
                      <a:pt x="128" y="135"/>
                    </a:cubicBezTo>
                    <a:cubicBezTo>
                      <a:pt x="127" y="133"/>
                      <a:pt x="127" y="131"/>
                      <a:pt x="127" y="129"/>
                    </a:cubicBezTo>
                    <a:cubicBezTo>
                      <a:pt x="127" y="121"/>
                      <a:pt x="126" y="114"/>
                      <a:pt x="124" y="107"/>
                    </a:cubicBezTo>
                    <a:cubicBezTo>
                      <a:pt x="123" y="103"/>
                      <a:pt x="121" y="98"/>
                      <a:pt x="117" y="95"/>
                    </a:cubicBezTo>
                    <a:cubicBezTo>
                      <a:pt x="117" y="95"/>
                      <a:pt x="117" y="94"/>
                      <a:pt x="117" y="94"/>
                    </a:cubicBezTo>
                    <a:cubicBezTo>
                      <a:pt x="115" y="86"/>
                      <a:pt x="112" y="79"/>
                      <a:pt x="108" y="73"/>
                    </a:cubicBezTo>
                    <a:cubicBezTo>
                      <a:pt x="106" y="70"/>
                      <a:pt x="105" y="67"/>
                      <a:pt x="106" y="64"/>
                    </a:cubicBezTo>
                    <a:cubicBezTo>
                      <a:pt x="106" y="62"/>
                      <a:pt x="106" y="60"/>
                      <a:pt x="107" y="59"/>
                    </a:cubicBezTo>
                    <a:cubicBezTo>
                      <a:pt x="107" y="56"/>
                      <a:pt x="106" y="54"/>
                      <a:pt x="104" y="53"/>
                    </a:cubicBezTo>
                    <a:cubicBezTo>
                      <a:pt x="100" y="52"/>
                      <a:pt x="97" y="51"/>
                      <a:pt x="94" y="49"/>
                    </a:cubicBezTo>
                    <a:cubicBezTo>
                      <a:pt x="91" y="49"/>
                      <a:pt x="91" y="47"/>
                      <a:pt x="91" y="44"/>
                    </a:cubicBezTo>
                    <a:cubicBezTo>
                      <a:pt x="91" y="43"/>
                      <a:pt x="91" y="42"/>
                      <a:pt x="92" y="40"/>
                    </a:cubicBezTo>
                    <a:cubicBezTo>
                      <a:pt x="93" y="37"/>
                      <a:pt x="95" y="36"/>
                      <a:pt x="98" y="37"/>
                    </a:cubicBezTo>
                    <a:cubicBezTo>
                      <a:pt x="100" y="37"/>
                      <a:pt x="101" y="38"/>
                      <a:pt x="102" y="40"/>
                    </a:cubicBezTo>
                    <a:cubicBezTo>
                      <a:pt x="103" y="42"/>
                      <a:pt x="103" y="45"/>
                      <a:pt x="102" y="48"/>
                    </a:cubicBezTo>
                    <a:cubicBezTo>
                      <a:pt x="102" y="49"/>
                      <a:pt x="101" y="49"/>
                      <a:pt x="102" y="50"/>
                    </a:cubicBezTo>
                    <a:cubicBezTo>
                      <a:pt x="104" y="51"/>
                      <a:pt x="107" y="50"/>
                      <a:pt x="107" y="48"/>
                    </a:cubicBezTo>
                    <a:cubicBezTo>
                      <a:pt x="108" y="44"/>
                      <a:pt x="107" y="39"/>
                      <a:pt x="105" y="35"/>
                    </a:cubicBezTo>
                    <a:cubicBezTo>
                      <a:pt x="104" y="32"/>
                      <a:pt x="100" y="29"/>
                      <a:pt x="96" y="30"/>
                    </a:cubicBezTo>
                    <a:cubicBezTo>
                      <a:pt x="91" y="30"/>
                      <a:pt x="88" y="33"/>
                      <a:pt x="87" y="38"/>
                    </a:cubicBezTo>
                    <a:cubicBezTo>
                      <a:pt x="87" y="39"/>
                      <a:pt x="87" y="40"/>
                      <a:pt x="87" y="42"/>
                    </a:cubicBezTo>
                    <a:cubicBezTo>
                      <a:pt x="87" y="43"/>
                      <a:pt x="87" y="45"/>
                      <a:pt x="87" y="47"/>
                    </a:cubicBezTo>
                    <a:cubicBezTo>
                      <a:pt x="85" y="45"/>
                      <a:pt x="83" y="46"/>
                      <a:pt x="81" y="46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78" y="46"/>
                      <a:pt x="78" y="45"/>
                      <a:pt x="78" y="44"/>
                    </a:cubicBezTo>
                    <a:cubicBezTo>
                      <a:pt x="77" y="41"/>
                      <a:pt x="77" y="39"/>
                      <a:pt x="76" y="36"/>
                    </a:cubicBezTo>
                    <a:cubicBezTo>
                      <a:pt x="76" y="35"/>
                      <a:pt x="76" y="35"/>
                      <a:pt x="76" y="34"/>
                    </a:cubicBezTo>
                    <a:cubicBezTo>
                      <a:pt x="75" y="32"/>
                      <a:pt x="73" y="31"/>
                      <a:pt x="70" y="31"/>
                    </a:cubicBezTo>
                    <a:cubicBezTo>
                      <a:pt x="68" y="31"/>
                      <a:pt x="67" y="32"/>
                      <a:pt x="66" y="34"/>
                    </a:cubicBezTo>
                    <a:cubicBezTo>
                      <a:pt x="63" y="40"/>
                      <a:pt x="63" y="45"/>
                      <a:pt x="66" y="50"/>
                    </a:cubicBezTo>
                    <a:cubicBezTo>
                      <a:pt x="66" y="50"/>
                      <a:pt x="67" y="51"/>
                      <a:pt x="68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9" y="48"/>
                      <a:pt x="68" y="48"/>
                      <a:pt x="67" y="47"/>
                    </a:cubicBezTo>
                    <a:cubicBezTo>
                      <a:pt x="66" y="45"/>
                      <a:pt x="65" y="42"/>
                      <a:pt x="66" y="40"/>
                    </a:cubicBezTo>
                    <a:cubicBezTo>
                      <a:pt x="67" y="37"/>
                      <a:pt x="71" y="36"/>
                      <a:pt x="73" y="38"/>
                    </a:cubicBezTo>
                    <a:cubicBezTo>
                      <a:pt x="75" y="40"/>
                      <a:pt x="75" y="42"/>
                      <a:pt x="75" y="44"/>
                    </a:cubicBezTo>
                    <a:cubicBezTo>
                      <a:pt x="75" y="46"/>
                      <a:pt x="74" y="47"/>
                      <a:pt x="73" y="48"/>
                    </a:cubicBezTo>
                    <a:cubicBezTo>
                      <a:pt x="73" y="48"/>
                      <a:pt x="72" y="49"/>
                      <a:pt x="72" y="49"/>
                    </a:cubicBezTo>
                    <a:cubicBezTo>
                      <a:pt x="71" y="51"/>
                      <a:pt x="69" y="52"/>
                      <a:pt x="66" y="54"/>
                    </a:cubicBezTo>
                    <a:cubicBezTo>
                      <a:pt x="65" y="54"/>
                      <a:pt x="65" y="56"/>
                      <a:pt x="64" y="57"/>
                    </a:cubicBezTo>
                    <a:cubicBezTo>
                      <a:pt x="63" y="58"/>
                      <a:pt x="64" y="59"/>
                      <a:pt x="65" y="60"/>
                    </a:cubicBezTo>
                    <a:cubicBezTo>
                      <a:pt x="66" y="60"/>
                      <a:pt x="67" y="61"/>
                      <a:pt x="68" y="62"/>
                    </a:cubicBezTo>
                    <a:cubicBezTo>
                      <a:pt x="71" y="66"/>
                      <a:pt x="74" y="66"/>
                      <a:pt x="78" y="66"/>
                    </a:cubicBezTo>
                    <a:cubicBezTo>
                      <a:pt x="82" y="66"/>
                      <a:pt x="87" y="65"/>
                      <a:pt x="91" y="63"/>
                    </a:cubicBezTo>
                    <a:cubicBezTo>
                      <a:pt x="95" y="62"/>
                      <a:pt x="98" y="62"/>
                      <a:pt x="101" y="58"/>
                    </a:cubicBezTo>
                    <a:cubicBezTo>
                      <a:pt x="101" y="58"/>
                      <a:pt x="102" y="58"/>
                      <a:pt x="103" y="58"/>
                    </a:cubicBezTo>
                    <a:cubicBezTo>
                      <a:pt x="103" y="58"/>
                      <a:pt x="103" y="60"/>
                      <a:pt x="103" y="60"/>
                    </a:cubicBezTo>
                    <a:cubicBezTo>
                      <a:pt x="103" y="61"/>
                      <a:pt x="102" y="61"/>
                      <a:pt x="102" y="61"/>
                    </a:cubicBezTo>
                    <a:cubicBezTo>
                      <a:pt x="97" y="63"/>
                      <a:pt x="92" y="65"/>
                      <a:pt x="86" y="67"/>
                    </a:cubicBezTo>
                    <a:cubicBezTo>
                      <a:pt x="83" y="69"/>
                      <a:pt x="79" y="70"/>
                      <a:pt x="74" y="69"/>
                    </a:cubicBezTo>
                    <a:cubicBezTo>
                      <a:pt x="73" y="69"/>
                      <a:pt x="72" y="69"/>
                      <a:pt x="71" y="69"/>
                    </a:cubicBezTo>
                    <a:close/>
                    <a:moveTo>
                      <a:pt x="73" y="45"/>
                    </a:moveTo>
                    <a:cubicBezTo>
                      <a:pt x="73" y="43"/>
                      <a:pt x="73" y="41"/>
                      <a:pt x="72" y="40"/>
                    </a:cubicBezTo>
                    <a:cubicBezTo>
                      <a:pt x="72" y="40"/>
                      <a:pt x="71" y="40"/>
                      <a:pt x="71" y="40"/>
                    </a:cubicBezTo>
                    <a:cubicBezTo>
                      <a:pt x="71" y="40"/>
                      <a:pt x="70" y="41"/>
                      <a:pt x="70" y="41"/>
                    </a:cubicBezTo>
                    <a:cubicBezTo>
                      <a:pt x="72" y="41"/>
                      <a:pt x="72" y="43"/>
                      <a:pt x="72" y="44"/>
                    </a:cubicBezTo>
                    <a:cubicBezTo>
                      <a:pt x="72" y="44"/>
                      <a:pt x="72" y="45"/>
                      <a:pt x="73" y="45"/>
                    </a:cubicBezTo>
                    <a:close/>
                    <a:moveTo>
                      <a:pt x="97" y="39"/>
                    </a:moveTo>
                    <a:cubicBezTo>
                      <a:pt x="99" y="40"/>
                      <a:pt x="99" y="42"/>
                      <a:pt x="100" y="44"/>
                    </a:cubicBezTo>
                    <a:cubicBezTo>
                      <a:pt x="100" y="43"/>
                      <a:pt x="101" y="43"/>
                      <a:pt x="101" y="43"/>
                    </a:cubicBezTo>
                    <a:cubicBezTo>
                      <a:pt x="101" y="41"/>
                      <a:pt x="100" y="40"/>
                      <a:pt x="99" y="39"/>
                    </a:cubicBezTo>
                    <a:cubicBezTo>
                      <a:pt x="99" y="39"/>
                      <a:pt x="98" y="38"/>
                      <a:pt x="97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00" name="Freeform 157"/>
              <p:cNvSpPr>
                <a:spLocks/>
              </p:cNvSpPr>
              <p:nvPr userDrawn="1"/>
            </p:nvSpPr>
            <p:spPr bwMode="auto">
              <a:xfrm>
                <a:off x="2672" y="4073"/>
                <a:ext cx="2" cy="3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2 h 2"/>
                  <a:gd name="T4" fmla="*/ 0 w 2"/>
                  <a:gd name="T5" fmla="*/ 2 h 2"/>
                  <a:gd name="T6" fmla="*/ 0 w 2"/>
                  <a:gd name="T7" fmla="*/ 1 h 2"/>
                  <a:gd name="T8" fmla="*/ 2 w 2"/>
                  <a:gd name="T9" fmla="*/ 0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0"/>
                      <a:pt x="2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01" name="Freeform 158"/>
              <p:cNvSpPr>
                <a:spLocks/>
              </p:cNvSpPr>
              <p:nvPr userDrawn="1"/>
            </p:nvSpPr>
            <p:spPr bwMode="auto">
              <a:xfrm>
                <a:off x="2684" y="4073"/>
                <a:ext cx="5" cy="2"/>
              </a:xfrm>
              <a:custGeom>
                <a:avLst/>
                <a:gdLst>
                  <a:gd name="T0" fmla="*/ 0 w 4"/>
                  <a:gd name="T1" fmla="*/ 0 h 1"/>
                  <a:gd name="T2" fmla="*/ 3 w 4"/>
                  <a:gd name="T3" fmla="*/ 0 h 1"/>
                  <a:gd name="T4" fmla="*/ 4 w 4"/>
                  <a:gd name="T5" fmla="*/ 1 h 1"/>
                  <a:gd name="T6" fmla="*/ 2 w 4"/>
                  <a:gd name="T7" fmla="*/ 1 h 1"/>
                  <a:gd name="T8" fmla="*/ 0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02" name="Freeform 159"/>
              <p:cNvSpPr>
                <a:spLocks/>
              </p:cNvSpPr>
              <p:nvPr userDrawn="1"/>
            </p:nvSpPr>
            <p:spPr bwMode="auto">
              <a:xfrm>
                <a:off x="2043" y="2562"/>
                <a:ext cx="83" cy="245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4 w 68"/>
                  <a:gd name="T11" fmla="*/ 50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2" y="35"/>
                      <a:pt x="38" y="37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6"/>
                      <a:pt x="19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1" y="28"/>
                      <a:pt x="16" y="26"/>
                    </a:cubicBezTo>
                    <a:cubicBezTo>
                      <a:pt x="22" y="24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03" name="Freeform 160"/>
              <p:cNvSpPr>
                <a:spLocks/>
              </p:cNvSpPr>
              <p:nvPr userDrawn="1"/>
            </p:nvSpPr>
            <p:spPr bwMode="auto">
              <a:xfrm>
                <a:off x="2193" y="2562"/>
                <a:ext cx="82" cy="245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3 w 68"/>
                  <a:gd name="T11" fmla="*/ 50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39"/>
                      <a:pt x="31" y="41"/>
                      <a:pt x="27" y="43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04" name="Freeform 161"/>
              <p:cNvSpPr>
                <a:spLocks/>
              </p:cNvSpPr>
              <p:nvPr userDrawn="1"/>
            </p:nvSpPr>
            <p:spPr bwMode="auto">
              <a:xfrm>
                <a:off x="2342" y="2562"/>
                <a:ext cx="82" cy="245"/>
              </a:xfrm>
              <a:custGeom>
                <a:avLst/>
                <a:gdLst>
                  <a:gd name="T0" fmla="*/ 67 w 67"/>
                  <a:gd name="T1" fmla="*/ 200 h 200"/>
                  <a:gd name="T2" fmla="*/ 45 w 67"/>
                  <a:gd name="T3" fmla="*/ 200 h 200"/>
                  <a:gd name="T4" fmla="*/ 45 w 67"/>
                  <a:gd name="T5" fmla="*/ 31 h 200"/>
                  <a:gd name="T6" fmla="*/ 37 w 67"/>
                  <a:gd name="T7" fmla="*/ 37 h 200"/>
                  <a:gd name="T8" fmla="*/ 26 w 67"/>
                  <a:gd name="T9" fmla="*/ 43 h 200"/>
                  <a:gd name="T10" fmla="*/ 13 w 67"/>
                  <a:gd name="T11" fmla="*/ 50 h 200"/>
                  <a:gd name="T12" fmla="*/ 0 w 67"/>
                  <a:gd name="T13" fmla="*/ 54 h 200"/>
                  <a:gd name="T14" fmla="*/ 0 w 67"/>
                  <a:gd name="T15" fmla="*/ 31 h 200"/>
                  <a:gd name="T16" fmla="*/ 15 w 67"/>
                  <a:gd name="T17" fmla="*/ 26 h 200"/>
                  <a:gd name="T18" fmla="*/ 31 w 67"/>
                  <a:gd name="T19" fmla="*/ 18 h 200"/>
                  <a:gd name="T20" fmla="*/ 47 w 67"/>
                  <a:gd name="T21" fmla="*/ 9 h 200"/>
                  <a:gd name="T22" fmla="*/ 59 w 67"/>
                  <a:gd name="T23" fmla="*/ 0 h 200"/>
                  <a:gd name="T24" fmla="*/ 67 w 67"/>
                  <a:gd name="T25" fmla="*/ 0 h 200"/>
                  <a:gd name="T26" fmla="*/ 67 w 67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0">
                    <a:moveTo>
                      <a:pt x="67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1"/>
                      <a:pt x="26" y="43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4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1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05" name="Freeform 162"/>
              <p:cNvSpPr>
                <a:spLocks noEditPoints="1"/>
              </p:cNvSpPr>
              <p:nvPr userDrawn="1"/>
            </p:nvSpPr>
            <p:spPr bwMode="auto">
              <a:xfrm>
                <a:off x="2490" y="2564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06" name="Freeform 163"/>
              <p:cNvSpPr>
                <a:spLocks/>
              </p:cNvSpPr>
              <p:nvPr userDrawn="1"/>
            </p:nvSpPr>
            <p:spPr bwMode="auto">
              <a:xfrm>
                <a:off x="2687" y="2562"/>
                <a:ext cx="83" cy="245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4 w 68"/>
                  <a:gd name="T11" fmla="*/ 50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07" name="Freeform 164"/>
              <p:cNvSpPr>
                <a:spLocks/>
              </p:cNvSpPr>
              <p:nvPr userDrawn="1"/>
            </p:nvSpPr>
            <p:spPr bwMode="auto">
              <a:xfrm>
                <a:off x="2837" y="2562"/>
                <a:ext cx="83" cy="245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6 w 68"/>
                  <a:gd name="T9" fmla="*/ 43 h 200"/>
                  <a:gd name="T10" fmla="*/ 13 w 68"/>
                  <a:gd name="T11" fmla="*/ 50 h 200"/>
                  <a:gd name="T12" fmla="*/ 0 w 68"/>
                  <a:gd name="T13" fmla="*/ 54 h 200"/>
                  <a:gd name="T14" fmla="*/ 0 w 68"/>
                  <a:gd name="T15" fmla="*/ 31 h 200"/>
                  <a:gd name="T16" fmla="*/ 15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39"/>
                      <a:pt x="31" y="41"/>
                      <a:pt x="26" y="43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08" name="Freeform 165"/>
              <p:cNvSpPr>
                <a:spLocks noEditPoints="1"/>
              </p:cNvSpPr>
              <p:nvPr userDrawn="1"/>
            </p:nvSpPr>
            <p:spPr bwMode="auto">
              <a:xfrm>
                <a:off x="2985" y="2564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7 h 203"/>
                  <a:gd name="T14" fmla="*/ 5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7" y="131"/>
                      <a:pt x="124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7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3"/>
                      <a:pt x="128" y="100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09" name="Freeform 166"/>
              <p:cNvSpPr>
                <a:spLocks/>
              </p:cNvSpPr>
              <p:nvPr userDrawn="1"/>
            </p:nvSpPr>
            <p:spPr bwMode="auto">
              <a:xfrm>
                <a:off x="3182" y="2562"/>
                <a:ext cx="83" cy="245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4 w 68"/>
                  <a:gd name="T11" fmla="*/ 50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8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2" y="35"/>
                      <a:pt x="38" y="37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6"/>
                      <a:pt x="19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1" y="28"/>
                      <a:pt x="16" y="26"/>
                    </a:cubicBezTo>
                    <a:cubicBezTo>
                      <a:pt x="22" y="24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8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10" name="Freeform 167"/>
              <p:cNvSpPr>
                <a:spLocks/>
              </p:cNvSpPr>
              <p:nvPr userDrawn="1"/>
            </p:nvSpPr>
            <p:spPr bwMode="auto">
              <a:xfrm>
                <a:off x="3332" y="2562"/>
                <a:ext cx="83" cy="245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4 w 68"/>
                  <a:gd name="T11" fmla="*/ 50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2" y="46"/>
                      <a:pt x="18" y="48"/>
                      <a:pt x="14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11" name="Freeform 168"/>
              <p:cNvSpPr>
                <a:spLocks noEditPoints="1"/>
              </p:cNvSpPr>
              <p:nvPr userDrawn="1"/>
            </p:nvSpPr>
            <p:spPr bwMode="auto">
              <a:xfrm>
                <a:off x="3710" y="2564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12" name="Freeform 169"/>
              <p:cNvSpPr>
                <a:spLocks noEditPoints="1"/>
              </p:cNvSpPr>
              <p:nvPr userDrawn="1"/>
            </p:nvSpPr>
            <p:spPr bwMode="auto">
              <a:xfrm>
                <a:off x="3905" y="2564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13" name="Freeform 170"/>
              <p:cNvSpPr>
                <a:spLocks noEditPoints="1"/>
              </p:cNvSpPr>
              <p:nvPr userDrawn="1"/>
            </p:nvSpPr>
            <p:spPr bwMode="auto">
              <a:xfrm>
                <a:off x="4100" y="2564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14" name="Freeform 171"/>
              <p:cNvSpPr>
                <a:spLocks noEditPoints="1"/>
              </p:cNvSpPr>
              <p:nvPr userDrawn="1"/>
            </p:nvSpPr>
            <p:spPr bwMode="auto">
              <a:xfrm>
                <a:off x="4285" y="2567"/>
                <a:ext cx="189" cy="219"/>
              </a:xfrm>
              <a:custGeom>
                <a:avLst/>
                <a:gdLst>
                  <a:gd name="T0" fmla="*/ 189 w 189"/>
                  <a:gd name="T1" fmla="*/ 68 h 219"/>
                  <a:gd name="T2" fmla="*/ 184 w 189"/>
                  <a:gd name="T3" fmla="*/ 86 h 219"/>
                  <a:gd name="T4" fmla="*/ 141 w 189"/>
                  <a:gd name="T5" fmla="*/ 86 h 219"/>
                  <a:gd name="T6" fmla="*/ 130 w 189"/>
                  <a:gd name="T7" fmla="*/ 136 h 219"/>
                  <a:gd name="T8" fmla="*/ 178 w 189"/>
                  <a:gd name="T9" fmla="*/ 136 h 219"/>
                  <a:gd name="T10" fmla="*/ 173 w 189"/>
                  <a:gd name="T11" fmla="*/ 153 h 219"/>
                  <a:gd name="T12" fmla="*/ 127 w 189"/>
                  <a:gd name="T13" fmla="*/ 153 h 219"/>
                  <a:gd name="T14" fmla="*/ 112 w 189"/>
                  <a:gd name="T15" fmla="*/ 219 h 219"/>
                  <a:gd name="T16" fmla="*/ 91 w 189"/>
                  <a:gd name="T17" fmla="*/ 219 h 219"/>
                  <a:gd name="T18" fmla="*/ 106 w 189"/>
                  <a:gd name="T19" fmla="*/ 153 h 219"/>
                  <a:gd name="T20" fmla="*/ 65 w 189"/>
                  <a:gd name="T21" fmla="*/ 153 h 219"/>
                  <a:gd name="T22" fmla="*/ 50 w 189"/>
                  <a:gd name="T23" fmla="*/ 219 h 219"/>
                  <a:gd name="T24" fmla="*/ 29 w 189"/>
                  <a:gd name="T25" fmla="*/ 219 h 219"/>
                  <a:gd name="T26" fmla="*/ 43 w 189"/>
                  <a:gd name="T27" fmla="*/ 153 h 219"/>
                  <a:gd name="T28" fmla="*/ 0 w 189"/>
                  <a:gd name="T29" fmla="*/ 153 h 219"/>
                  <a:gd name="T30" fmla="*/ 3 w 189"/>
                  <a:gd name="T31" fmla="*/ 136 h 219"/>
                  <a:gd name="T32" fmla="*/ 48 w 189"/>
                  <a:gd name="T33" fmla="*/ 136 h 219"/>
                  <a:gd name="T34" fmla="*/ 57 w 189"/>
                  <a:gd name="T35" fmla="*/ 86 h 219"/>
                  <a:gd name="T36" fmla="*/ 11 w 189"/>
                  <a:gd name="T37" fmla="*/ 86 h 219"/>
                  <a:gd name="T38" fmla="*/ 15 w 189"/>
                  <a:gd name="T39" fmla="*/ 68 h 219"/>
                  <a:gd name="T40" fmla="*/ 61 w 189"/>
                  <a:gd name="T41" fmla="*/ 68 h 219"/>
                  <a:gd name="T42" fmla="*/ 74 w 189"/>
                  <a:gd name="T43" fmla="*/ 0 h 219"/>
                  <a:gd name="T44" fmla="*/ 96 w 189"/>
                  <a:gd name="T45" fmla="*/ 0 h 219"/>
                  <a:gd name="T46" fmla="*/ 82 w 189"/>
                  <a:gd name="T47" fmla="*/ 68 h 219"/>
                  <a:gd name="T48" fmla="*/ 124 w 189"/>
                  <a:gd name="T49" fmla="*/ 68 h 219"/>
                  <a:gd name="T50" fmla="*/ 138 w 189"/>
                  <a:gd name="T51" fmla="*/ 0 h 219"/>
                  <a:gd name="T52" fmla="*/ 159 w 189"/>
                  <a:gd name="T53" fmla="*/ 0 h 219"/>
                  <a:gd name="T54" fmla="*/ 145 w 189"/>
                  <a:gd name="T55" fmla="*/ 68 h 219"/>
                  <a:gd name="T56" fmla="*/ 189 w 189"/>
                  <a:gd name="T57" fmla="*/ 68 h 219"/>
                  <a:gd name="T58" fmla="*/ 121 w 189"/>
                  <a:gd name="T59" fmla="*/ 86 h 219"/>
                  <a:gd name="T60" fmla="*/ 78 w 189"/>
                  <a:gd name="T61" fmla="*/ 86 h 219"/>
                  <a:gd name="T62" fmla="*/ 67 w 189"/>
                  <a:gd name="T63" fmla="*/ 136 h 219"/>
                  <a:gd name="T64" fmla="*/ 110 w 189"/>
                  <a:gd name="T65" fmla="*/ 136 h 219"/>
                  <a:gd name="T66" fmla="*/ 121 w 189"/>
                  <a:gd name="T67" fmla="*/ 8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9" h="219">
                    <a:moveTo>
                      <a:pt x="189" y="68"/>
                    </a:moveTo>
                    <a:lnTo>
                      <a:pt x="184" y="86"/>
                    </a:lnTo>
                    <a:lnTo>
                      <a:pt x="141" y="86"/>
                    </a:lnTo>
                    <a:lnTo>
                      <a:pt x="130" y="136"/>
                    </a:lnTo>
                    <a:lnTo>
                      <a:pt x="178" y="136"/>
                    </a:lnTo>
                    <a:lnTo>
                      <a:pt x="173" y="153"/>
                    </a:lnTo>
                    <a:lnTo>
                      <a:pt x="127" y="153"/>
                    </a:lnTo>
                    <a:lnTo>
                      <a:pt x="112" y="219"/>
                    </a:lnTo>
                    <a:lnTo>
                      <a:pt x="91" y="219"/>
                    </a:lnTo>
                    <a:lnTo>
                      <a:pt x="106" y="153"/>
                    </a:lnTo>
                    <a:lnTo>
                      <a:pt x="65" y="153"/>
                    </a:lnTo>
                    <a:lnTo>
                      <a:pt x="50" y="219"/>
                    </a:lnTo>
                    <a:lnTo>
                      <a:pt x="29" y="219"/>
                    </a:lnTo>
                    <a:lnTo>
                      <a:pt x="43" y="153"/>
                    </a:lnTo>
                    <a:lnTo>
                      <a:pt x="0" y="153"/>
                    </a:lnTo>
                    <a:lnTo>
                      <a:pt x="3" y="136"/>
                    </a:lnTo>
                    <a:lnTo>
                      <a:pt x="48" y="136"/>
                    </a:lnTo>
                    <a:lnTo>
                      <a:pt x="57" y="86"/>
                    </a:lnTo>
                    <a:lnTo>
                      <a:pt x="11" y="86"/>
                    </a:lnTo>
                    <a:lnTo>
                      <a:pt x="15" y="68"/>
                    </a:lnTo>
                    <a:lnTo>
                      <a:pt x="61" y="68"/>
                    </a:lnTo>
                    <a:lnTo>
                      <a:pt x="74" y="0"/>
                    </a:lnTo>
                    <a:lnTo>
                      <a:pt x="96" y="0"/>
                    </a:lnTo>
                    <a:lnTo>
                      <a:pt x="82" y="68"/>
                    </a:lnTo>
                    <a:lnTo>
                      <a:pt x="124" y="68"/>
                    </a:lnTo>
                    <a:lnTo>
                      <a:pt x="138" y="0"/>
                    </a:lnTo>
                    <a:lnTo>
                      <a:pt x="159" y="0"/>
                    </a:lnTo>
                    <a:lnTo>
                      <a:pt x="145" y="68"/>
                    </a:lnTo>
                    <a:lnTo>
                      <a:pt x="189" y="68"/>
                    </a:lnTo>
                    <a:close/>
                    <a:moveTo>
                      <a:pt x="121" y="86"/>
                    </a:moveTo>
                    <a:lnTo>
                      <a:pt x="78" y="86"/>
                    </a:lnTo>
                    <a:lnTo>
                      <a:pt x="67" y="136"/>
                    </a:lnTo>
                    <a:lnTo>
                      <a:pt x="110" y="136"/>
                    </a:lnTo>
                    <a:lnTo>
                      <a:pt x="121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15" name="Freeform 172"/>
              <p:cNvSpPr>
                <a:spLocks noEditPoints="1"/>
              </p:cNvSpPr>
              <p:nvPr userDrawn="1"/>
            </p:nvSpPr>
            <p:spPr bwMode="auto">
              <a:xfrm>
                <a:off x="4502" y="2564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16" name="Freeform 173"/>
              <p:cNvSpPr>
                <a:spLocks noEditPoints="1"/>
              </p:cNvSpPr>
              <p:nvPr userDrawn="1"/>
            </p:nvSpPr>
            <p:spPr bwMode="auto">
              <a:xfrm>
                <a:off x="4697" y="2564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17" name="Freeform 174"/>
              <p:cNvSpPr>
                <a:spLocks/>
              </p:cNvSpPr>
              <p:nvPr userDrawn="1"/>
            </p:nvSpPr>
            <p:spPr bwMode="auto">
              <a:xfrm>
                <a:off x="4894" y="2562"/>
                <a:ext cx="83" cy="245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3 w 68"/>
                  <a:gd name="T11" fmla="*/ 50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39"/>
                      <a:pt x="31" y="41"/>
                      <a:pt x="27" y="43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18" name="Freeform 175"/>
              <p:cNvSpPr>
                <a:spLocks noEditPoints="1"/>
              </p:cNvSpPr>
              <p:nvPr userDrawn="1"/>
            </p:nvSpPr>
            <p:spPr bwMode="auto">
              <a:xfrm>
                <a:off x="5043" y="2564"/>
                <a:ext cx="155" cy="248"/>
              </a:xfrm>
              <a:custGeom>
                <a:avLst/>
                <a:gdLst>
                  <a:gd name="T0" fmla="*/ 127 w 127"/>
                  <a:gd name="T1" fmla="*/ 100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0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0"/>
                    </a:moveTo>
                    <a:cubicBezTo>
                      <a:pt x="127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4" y="185"/>
                      <a:pt x="98" y="191"/>
                      <a:pt x="89" y="196"/>
                    </a:cubicBezTo>
                    <a:cubicBezTo>
                      <a:pt x="81" y="200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3"/>
                      <a:pt x="127" y="100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19" name="Freeform 176"/>
              <p:cNvSpPr>
                <a:spLocks/>
              </p:cNvSpPr>
              <p:nvPr userDrawn="1"/>
            </p:nvSpPr>
            <p:spPr bwMode="auto">
              <a:xfrm>
                <a:off x="5241" y="2562"/>
                <a:ext cx="82" cy="245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6 w 68"/>
                  <a:gd name="T9" fmla="*/ 43 h 200"/>
                  <a:gd name="T10" fmla="*/ 13 w 68"/>
                  <a:gd name="T11" fmla="*/ 50 h 200"/>
                  <a:gd name="T12" fmla="*/ 0 w 68"/>
                  <a:gd name="T13" fmla="*/ 54 h 200"/>
                  <a:gd name="T14" fmla="*/ 0 w 68"/>
                  <a:gd name="T15" fmla="*/ 31 h 200"/>
                  <a:gd name="T16" fmla="*/ 15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39"/>
                      <a:pt x="30" y="41"/>
                      <a:pt x="26" y="43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20" name="Freeform 177"/>
              <p:cNvSpPr>
                <a:spLocks/>
              </p:cNvSpPr>
              <p:nvPr userDrawn="1"/>
            </p:nvSpPr>
            <p:spPr bwMode="auto">
              <a:xfrm>
                <a:off x="5389" y="2562"/>
                <a:ext cx="83" cy="245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4 w 68"/>
                  <a:gd name="T11" fmla="*/ 50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21" name="Freeform 178"/>
              <p:cNvSpPr>
                <a:spLocks/>
              </p:cNvSpPr>
              <p:nvPr userDrawn="1"/>
            </p:nvSpPr>
            <p:spPr bwMode="auto">
              <a:xfrm>
                <a:off x="5539" y="2562"/>
                <a:ext cx="83" cy="245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6 w 68"/>
                  <a:gd name="T9" fmla="*/ 43 h 200"/>
                  <a:gd name="T10" fmla="*/ 13 w 68"/>
                  <a:gd name="T11" fmla="*/ 50 h 200"/>
                  <a:gd name="T12" fmla="*/ 0 w 68"/>
                  <a:gd name="T13" fmla="*/ 54 h 200"/>
                  <a:gd name="T14" fmla="*/ 0 w 68"/>
                  <a:gd name="T15" fmla="*/ 31 h 200"/>
                  <a:gd name="T16" fmla="*/ 15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39"/>
                      <a:pt x="31" y="41"/>
                      <a:pt x="26" y="43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22" name="Freeform 179"/>
              <p:cNvSpPr>
                <a:spLocks noEditPoints="1"/>
              </p:cNvSpPr>
              <p:nvPr userDrawn="1"/>
            </p:nvSpPr>
            <p:spPr bwMode="auto">
              <a:xfrm>
                <a:off x="5687" y="2564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7 h 203"/>
                  <a:gd name="T14" fmla="*/ 5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7" y="131"/>
                      <a:pt x="124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3" y="203"/>
                      <a:pt x="62" y="203"/>
                    </a:cubicBezTo>
                    <a:cubicBezTo>
                      <a:pt x="53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7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3"/>
                      <a:pt x="128" y="100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23" name="Freeform 180"/>
              <p:cNvSpPr>
                <a:spLocks/>
              </p:cNvSpPr>
              <p:nvPr userDrawn="1"/>
            </p:nvSpPr>
            <p:spPr bwMode="auto">
              <a:xfrm>
                <a:off x="5877" y="2567"/>
                <a:ext cx="78" cy="295"/>
              </a:xfrm>
              <a:custGeom>
                <a:avLst/>
                <a:gdLst>
                  <a:gd name="T0" fmla="*/ 64 w 64"/>
                  <a:gd name="T1" fmla="*/ 241 h 241"/>
                  <a:gd name="T2" fmla="*/ 22 w 64"/>
                  <a:gd name="T3" fmla="*/ 198 h 241"/>
                  <a:gd name="T4" fmla="*/ 22 w 64"/>
                  <a:gd name="T5" fmla="*/ 157 h 241"/>
                  <a:gd name="T6" fmla="*/ 0 w 64"/>
                  <a:gd name="T7" fmla="*/ 128 h 241"/>
                  <a:gd name="T8" fmla="*/ 0 w 64"/>
                  <a:gd name="T9" fmla="*/ 113 h 241"/>
                  <a:gd name="T10" fmla="*/ 22 w 64"/>
                  <a:gd name="T11" fmla="*/ 83 h 241"/>
                  <a:gd name="T12" fmla="*/ 22 w 64"/>
                  <a:gd name="T13" fmla="*/ 43 h 241"/>
                  <a:gd name="T14" fmla="*/ 64 w 64"/>
                  <a:gd name="T15" fmla="*/ 0 h 241"/>
                  <a:gd name="T16" fmla="*/ 64 w 64"/>
                  <a:gd name="T17" fmla="*/ 18 h 241"/>
                  <a:gd name="T18" fmla="*/ 42 w 64"/>
                  <a:gd name="T19" fmla="*/ 45 h 241"/>
                  <a:gd name="T20" fmla="*/ 42 w 64"/>
                  <a:gd name="T21" fmla="*/ 85 h 241"/>
                  <a:gd name="T22" fmla="*/ 21 w 64"/>
                  <a:gd name="T23" fmla="*/ 120 h 241"/>
                  <a:gd name="T24" fmla="*/ 21 w 64"/>
                  <a:gd name="T25" fmla="*/ 121 h 241"/>
                  <a:gd name="T26" fmla="*/ 42 w 64"/>
                  <a:gd name="T27" fmla="*/ 156 h 241"/>
                  <a:gd name="T28" fmla="*/ 42 w 64"/>
                  <a:gd name="T29" fmla="*/ 195 h 241"/>
                  <a:gd name="T30" fmla="*/ 47 w 64"/>
                  <a:gd name="T31" fmla="*/ 217 h 241"/>
                  <a:gd name="T32" fmla="*/ 64 w 64"/>
                  <a:gd name="T33" fmla="*/ 224 h 241"/>
                  <a:gd name="T34" fmla="*/ 64 w 64"/>
                  <a:gd name="T35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" h="241">
                    <a:moveTo>
                      <a:pt x="64" y="241"/>
                    </a:moveTo>
                    <a:cubicBezTo>
                      <a:pt x="36" y="241"/>
                      <a:pt x="22" y="226"/>
                      <a:pt x="22" y="198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39"/>
                      <a:pt x="14" y="129"/>
                      <a:pt x="0" y="128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14" y="112"/>
                      <a:pt x="22" y="102"/>
                      <a:pt x="22" y="8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15"/>
                      <a:pt x="36" y="1"/>
                      <a:pt x="64" y="0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49" y="18"/>
                      <a:pt x="42" y="27"/>
                      <a:pt x="42" y="45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104"/>
                      <a:pt x="35" y="116"/>
                      <a:pt x="21" y="120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35" y="125"/>
                      <a:pt x="42" y="136"/>
                      <a:pt x="42" y="156"/>
                    </a:cubicBezTo>
                    <a:cubicBezTo>
                      <a:pt x="42" y="195"/>
                      <a:pt x="42" y="195"/>
                      <a:pt x="42" y="195"/>
                    </a:cubicBezTo>
                    <a:cubicBezTo>
                      <a:pt x="42" y="205"/>
                      <a:pt x="43" y="213"/>
                      <a:pt x="47" y="217"/>
                    </a:cubicBezTo>
                    <a:cubicBezTo>
                      <a:pt x="50" y="221"/>
                      <a:pt x="55" y="223"/>
                      <a:pt x="64" y="224"/>
                    </a:cubicBezTo>
                    <a:lnTo>
                      <a:pt x="6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24" name="Freeform 181"/>
              <p:cNvSpPr>
                <a:spLocks/>
              </p:cNvSpPr>
              <p:nvPr userDrawn="1"/>
            </p:nvSpPr>
            <p:spPr bwMode="auto">
              <a:xfrm>
                <a:off x="5985" y="2567"/>
                <a:ext cx="77" cy="295"/>
              </a:xfrm>
              <a:custGeom>
                <a:avLst/>
                <a:gdLst>
                  <a:gd name="T0" fmla="*/ 63 w 63"/>
                  <a:gd name="T1" fmla="*/ 128 h 241"/>
                  <a:gd name="T2" fmla="*/ 41 w 63"/>
                  <a:gd name="T3" fmla="*/ 157 h 241"/>
                  <a:gd name="T4" fmla="*/ 41 w 63"/>
                  <a:gd name="T5" fmla="*/ 198 h 241"/>
                  <a:gd name="T6" fmla="*/ 0 w 63"/>
                  <a:gd name="T7" fmla="*/ 241 h 241"/>
                  <a:gd name="T8" fmla="*/ 0 w 63"/>
                  <a:gd name="T9" fmla="*/ 224 h 241"/>
                  <a:gd name="T10" fmla="*/ 16 w 63"/>
                  <a:gd name="T11" fmla="*/ 217 h 241"/>
                  <a:gd name="T12" fmla="*/ 21 w 63"/>
                  <a:gd name="T13" fmla="*/ 195 h 241"/>
                  <a:gd name="T14" fmla="*/ 21 w 63"/>
                  <a:gd name="T15" fmla="*/ 156 h 241"/>
                  <a:gd name="T16" fmla="*/ 42 w 63"/>
                  <a:gd name="T17" fmla="*/ 121 h 241"/>
                  <a:gd name="T18" fmla="*/ 42 w 63"/>
                  <a:gd name="T19" fmla="*/ 120 h 241"/>
                  <a:gd name="T20" fmla="*/ 21 w 63"/>
                  <a:gd name="T21" fmla="*/ 85 h 241"/>
                  <a:gd name="T22" fmla="*/ 21 w 63"/>
                  <a:gd name="T23" fmla="*/ 45 h 241"/>
                  <a:gd name="T24" fmla="*/ 0 w 63"/>
                  <a:gd name="T25" fmla="*/ 18 h 241"/>
                  <a:gd name="T26" fmla="*/ 0 w 63"/>
                  <a:gd name="T27" fmla="*/ 0 h 241"/>
                  <a:gd name="T28" fmla="*/ 41 w 63"/>
                  <a:gd name="T29" fmla="*/ 43 h 241"/>
                  <a:gd name="T30" fmla="*/ 41 w 63"/>
                  <a:gd name="T31" fmla="*/ 83 h 241"/>
                  <a:gd name="T32" fmla="*/ 63 w 63"/>
                  <a:gd name="T33" fmla="*/ 113 h 241"/>
                  <a:gd name="T34" fmla="*/ 63 w 63"/>
                  <a:gd name="T35" fmla="*/ 128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1">
                    <a:moveTo>
                      <a:pt x="63" y="128"/>
                    </a:moveTo>
                    <a:cubicBezTo>
                      <a:pt x="49" y="129"/>
                      <a:pt x="41" y="139"/>
                      <a:pt x="41" y="157"/>
                    </a:cubicBezTo>
                    <a:cubicBezTo>
                      <a:pt x="41" y="198"/>
                      <a:pt x="41" y="198"/>
                      <a:pt x="41" y="198"/>
                    </a:cubicBezTo>
                    <a:cubicBezTo>
                      <a:pt x="41" y="226"/>
                      <a:pt x="27" y="241"/>
                      <a:pt x="0" y="241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8" y="223"/>
                      <a:pt x="13" y="221"/>
                      <a:pt x="16" y="217"/>
                    </a:cubicBezTo>
                    <a:cubicBezTo>
                      <a:pt x="20" y="212"/>
                      <a:pt x="21" y="205"/>
                      <a:pt x="21" y="195"/>
                    </a:cubicBezTo>
                    <a:cubicBezTo>
                      <a:pt x="21" y="156"/>
                      <a:pt x="21" y="156"/>
                      <a:pt x="21" y="156"/>
                    </a:cubicBezTo>
                    <a:cubicBezTo>
                      <a:pt x="21" y="136"/>
                      <a:pt x="28" y="125"/>
                      <a:pt x="42" y="121"/>
                    </a:cubicBezTo>
                    <a:cubicBezTo>
                      <a:pt x="42" y="120"/>
                      <a:pt x="42" y="120"/>
                      <a:pt x="42" y="120"/>
                    </a:cubicBezTo>
                    <a:cubicBezTo>
                      <a:pt x="28" y="116"/>
                      <a:pt x="21" y="104"/>
                      <a:pt x="21" y="85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27"/>
                      <a:pt x="14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1"/>
                      <a:pt x="41" y="15"/>
                      <a:pt x="41" y="4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02"/>
                      <a:pt x="49" y="112"/>
                      <a:pt x="63" y="113"/>
                    </a:cubicBezTo>
                    <a:lnTo>
                      <a:pt x="63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25" name="Freeform 182"/>
              <p:cNvSpPr>
                <a:spLocks/>
              </p:cNvSpPr>
              <p:nvPr userDrawn="1"/>
            </p:nvSpPr>
            <p:spPr bwMode="auto">
              <a:xfrm>
                <a:off x="6092" y="2562"/>
                <a:ext cx="83" cy="245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6 w 68"/>
                  <a:gd name="T9" fmla="*/ 43 h 200"/>
                  <a:gd name="T10" fmla="*/ 13 w 68"/>
                  <a:gd name="T11" fmla="*/ 50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39"/>
                      <a:pt x="31" y="41"/>
                      <a:pt x="26" y="43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26" name="Freeform 183"/>
              <p:cNvSpPr>
                <a:spLocks noEditPoints="1"/>
              </p:cNvSpPr>
              <p:nvPr userDrawn="1"/>
            </p:nvSpPr>
            <p:spPr bwMode="auto">
              <a:xfrm>
                <a:off x="6240" y="2564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7 h 203"/>
                  <a:gd name="T14" fmla="*/ 5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7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7" y="131"/>
                      <a:pt x="124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3" y="203"/>
                      <a:pt x="62" y="203"/>
                    </a:cubicBezTo>
                    <a:cubicBezTo>
                      <a:pt x="53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7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7" y="0"/>
                    </a:cubicBezTo>
                    <a:cubicBezTo>
                      <a:pt x="108" y="0"/>
                      <a:pt x="128" y="33"/>
                      <a:pt x="128" y="100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27" name="Freeform 184"/>
              <p:cNvSpPr>
                <a:spLocks noEditPoints="1"/>
              </p:cNvSpPr>
              <p:nvPr userDrawn="1"/>
            </p:nvSpPr>
            <p:spPr bwMode="auto">
              <a:xfrm>
                <a:off x="6435" y="2564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7 h 203"/>
                  <a:gd name="T14" fmla="*/ 5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7" y="131"/>
                      <a:pt x="124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3" y="203"/>
                      <a:pt x="62" y="203"/>
                    </a:cubicBezTo>
                    <a:cubicBezTo>
                      <a:pt x="53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7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3"/>
                      <a:pt x="128" y="100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28" name="Freeform 185"/>
              <p:cNvSpPr>
                <a:spLocks/>
              </p:cNvSpPr>
              <p:nvPr userDrawn="1"/>
            </p:nvSpPr>
            <p:spPr bwMode="auto">
              <a:xfrm>
                <a:off x="6634" y="2562"/>
                <a:ext cx="81" cy="245"/>
              </a:xfrm>
              <a:custGeom>
                <a:avLst/>
                <a:gdLst>
                  <a:gd name="T0" fmla="*/ 67 w 67"/>
                  <a:gd name="T1" fmla="*/ 200 h 200"/>
                  <a:gd name="T2" fmla="*/ 45 w 67"/>
                  <a:gd name="T3" fmla="*/ 200 h 200"/>
                  <a:gd name="T4" fmla="*/ 45 w 67"/>
                  <a:gd name="T5" fmla="*/ 31 h 200"/>
                  <a:gd name="T6" fmla="*/ 37 w 67"/>
                  <a:gd name="T7" fmla="*/ 37 h 200"/>
                  <a:gd name="T8" fmla="*/ 26 w 67"/>
                  <a:gd name="T9" fmla="*/ 43 h 200"/>
                  <a:gd name="T10" fmla="*/ 13 w 67"/>
                  <a:gd name="T11" fmla="*/ 50 h 200"/>
                  <a:gd name="T12" fmla="*/ 0 w 67"/>
                  <a:gd name="T13" fmla="*/ 54 h 200"/>
                  <a:gd name="T14" fmla="*/ 0 w 67"/>
                  <a:gd name="T15" fmla="*/ 31 h 200"/>
                  <a:gd name="T16" fmla="*/ 15 w 67"/>
                  <a:gd name="T17" fmla="*/ 26 h 200"/>
                  <a:gd name="T18" fmla="*/ 31 w 67"/>
                  <a:gd name="T19" fmla="*/ 18 h 200"/>
                  <a:gd name="T20" fmla="*/ 47 w 67"/>
                  <a:gd name="T21" fmla="*/ 9 h 200"/>
                  <a:gd name="T22" fmla="*/ 59 w 67"/>
                  <a:gd name="T23" fmla="*/ 0 h 200"/>
                  <a:gd name="T24" fmla="*/ 67 w 67"/>
                  <a:gd name="T25" fmla="*/ 0 h 200"/>
                  <a:gd name="T26" fmla="*/ 67 w 67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0">
                    <a:moveTo>
                      <a:pt x="67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1"/>
                      <a:pt x="26" y="43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4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1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29" name="Freeform 186"/>
              <p:cNvSpPr>
                <a:spLocks noEditPoints="1"/>
              </p:cNvSpPr>
              <p:nvPr userDrawn="1"/>
            </p:nvSpPr>
            <p:spPr bwMode="auto">
              <a:xfrm>
                <a:off x="6781" y="2564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30" name="Freeform 187"/>
              <p:cNvSpPr>
                <a:spLocks/>
              </p:cNvSpPr>
              <p:nvPr userDrawn="1"/>
            </p:nvSpPr>
            <p:spPr bwMode="auto">
              <a:xfrm>
                <a:off x="6978" y="2562"/>
                <a:ext cx="83" cy="245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4 w 68"/>
                  <a:gd name="T11" fmla="*/ 50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31" name="Freeform 188"/>
              <p:cNvSpPr>
                <a:spLocks noEditPoints="1"/>
              </p:cNvSpPr>
              <p:nvPr userDrawn="1"/>
            </p:nvSpPr>
            <p:spPr bwMode="auto">
              <a:xfrm>
                <a:off x="7127" y="2564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5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1" y="200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32" name="Freeform 189"/>
              <p:cNvSpPr>
                <a:spLocks/>
              </p:cNvSpPr>
              <p:nvPr userDrawn="1"/>
            </p:nvSpPr>
            <p:spPr bwMode="auto">
              <a:xfrm>
                <a:off x="7325" y="2562"/>
                <a:ext cx="82" cy="245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3 w 68"/>
                  <a:gd name="T11" fmla="*/ 50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39"/>
                      <a:pt x="31" y="41"/>
                      <a:pt x="27" y="43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33" name="Freeform 190"/>
              <p:cNvSpPr>
                <a:spLocks noEditPoints="1"/>
              </p:cNvSpPr>
              <p:nvPr userDrawn="1"/>
            </p:nvSpPr>
            <p:spPr bwMode="auto">
              <a:xfrm>
                <a:off x="7473" y="2564"/>
                <a:ext cx="155" cy="248"/>
              </a:xfrm>
              <a:custGeom>
                <a:avLst/>
                <a:gdLst>
                  <a:gd name="T0" fmla="*/ 127 w 127"/>
                  <a:gd name="T1" fmla="*/ 100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1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0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0"/>
                    </a:moveTo>
                    <a:cubicBezTo>
                      <a:pt x="127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4" y="185"/>
                      <a:pt x="97" y="191"/>
                      <a:pt x="89" y="196"/>
                    </a:cubicBezTo>
                    <a:cubicBezTo>
                      <a:pt x="81" y="200"/>
                      <a:pt x="72" y="203"/>
                      <a:pt x="61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7" y="192"/>
                      <a:pt x="21" y="186"/>
                      <a:pt x="16" y="177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5" y="2"/>
                      <a:pt x="55" y="0"/>
                      <a:pt x="66" y="0"/>
                    </a:cubicBezTo>
                    <a:cubicBezTo>
                      <a:pt x="107" y="0"/>
                      <a:pt x="127" y="33"/>
                      <a:pt x="127" y="100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34" name="Freeform 191"/>
              <p:cNvSpPr>
                <a:spLocks/>
              </p:cNvSpPr>
              <p:nvPr userDrawn="1"/>
            </p:nvSpPr>
            <p:spPr bwMode="auto">
              <a:xfrm>
                <a:off x="7671" y="2562"/>
                <a:ext cx="81" cy="245"/>
              </a:xfrm>
              <a:custGeom>
                <a:avLst/>
                <a:gdLst>
                  <a:gd name="T0" fmla="*/ 67 w 67"/>
                  <a:gd name="T1" fmla="*/ 200 h 200"/>
                  <a:gd name="T2" fmla="*/ 45 w 67"/>
                  <a:gd name="T3" fmla="*/ 200 h 200"/>
                  <a:gd name="T4" fmla="*/ 45 w 67"/>
                  <a:gd name="T5" fmla="*/ 31 h 200"/>
                  <a:gd name="T6" fmla="*/ 37 w 67"/>
                  <a:gd name="T7" fmla="*/ 37 h 200"/>
                  <a:gd name="T8" fmla="*/ 26 w 67"/>
                  <a:gd name="T9" fmla="*/ 43 h 200"/>
                  <a:gd name="T10" fmla="*/ 13 w 67"/>
                  <a:gd name="T11" fmla="*/ 50 h 200"/>
                  <a:gd name="T12" fmla="*/ 0 w 67"/>
                  <a:gd name="T13" fmla="*/ 54 h 200"/>
                  <a:gd name="T14" fmla="*/ 0 w 67"/>
                  <a:gd name="T15" fmla="*/ 31 h 200"/>
                  <a:gd name="T16" fmla="*/ 15 w 67"/>
                  <a:gd name="T17" fmla="*/ 26 h 200"/>
                  <a:gd name="T18" fmla="*/ 32 w 67"/>
                  <a:gd name="T19" fmla="*/ 18 h 200"/>
                  <a:gd name="T20" fmla="*/ 47 w 67"/>
                  <a:gd name="T21" fmla="*/ 9 h 200"/>
                  <a:gd name="T22" fmla="*/ 59 w 67"/>
                  <a:gd name="T23" fmla="*/ 0 h 200"/>
                  <a:gd name="T24" fmla="*/ 67 w 67"/>
                  <a:gd name="T25" fmla="*/ 0 h 200"/>
                  <a:gd name="T26" fmla="*/ 67 w 67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0">
                    <a:moveTo>
                      <a:pt x="67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1"/>
                      <a:pt x="26" y="43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6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35" name="Freeform 192"/>
              <p:cNvSpPr>
                <a:spLocks noEditPoints="1"/>
              </p:cNvSpPr>
              <p:nvPr userDrawn="1"/>
            </p:nvSpPr>
            <p:spPr bwMode="auto">
              <a:xfrm>
                <a:off x="3461" y="2555"/>
                <a:ext cx="218" cy="255"/>
              </a:xfrm>
              <a:custGeom>
                <a:avLst/>
                <a:gdLst>
                  <a:gd name="T0" fmla="*/ 175 w 179"/>
                  <a:gd name="T1" fmla="*/ 174 h 209"/>
                  <a:gd name="T2" fmla="*/ 134 w 179"/>
                  <a:gd name="T3" fmla="*/ 208 h 209"/>
                  <a:gd name="T4" fmla="*/ 81 w 179"/>
                  <a:gd name="T5" fmla="*/ 198 h 209"/>
                  <a:gd name="T6" fmla="*/ 32 w 179"/>
                  <a:gd name="T7" fmla="*/ 202 h 209"/>
                  <a:gd name="T8" fmla="*/ 2 w 179"/>
                  <a:gd name="T9" fmla="*/ 184 h 209"/>
                  <a:gd name="T10" fmla="*/ 14 w 179"/>
                  <a:gd name="T11" fmla="*/ 159 h 209"/>
                  <a:gd name="T12" fmla="*/ 9 w 179"/>
                  <a:gd name="T13" fmla="*/ 162 h 209"/>
                  <a:gd name="T14" fmla="*/ 6 w 179"/>
                  <a:gd name="T15" fmla="*/ 183 h 209"/>
                  <a:gd name="T16" fmla="*/ 45 w 179"/>
                  <a:gd name="T17" fmla="*/ 202 h 209"/>
                  <a:gd name="T18" fmla="*/ 42 w 179"/>
                  <a:gd name="T19" fmla="*/ 152 h 209"/>
                  <a:gd name="T20" fmla="*/ 25 w 179"/>
                  <a:gd name="T21" fmla="*/ 133 h 209"/>
                  <a:gd name="T22" fmla="*/ 52 w 179"/>
                  <a:gd name="T23" fmla="*/ 83 h 209"/>
                  <a:gd name="T24" fmla="*/ 58 w 179"/>
                  <a:gd name="T25" fmla="*/ 27 h 209"/>
                  <a:gd name="T26" fmla="*/ 117 w 179"/>
                  <a:gd name="T27" fmla="*/ 17 h 209"/>
                  <a:gd name="T28" fmla="*/ 160 w 179"/>
                  <a:gd name="T29" fmla="*/ 128 h 209"/>
                  <a:gd name="T30" fmla="*/ 153 w 179"/>
                  <a:gd name="T31" fmla="*/ 152 h 209"/>
                  <a:gd name="T32" fmla="*/ 128 w 179"/>
                  <a:gd name="T33" fmla="*/ 150 h 209"/>
                  <a:gd name="T34" fmla="*/ 122 w 179"/>
                  <a:gd name="T35" fmla="*/ 186 h 209"/>
                  <a:gd name="T36" fmla="*/ 165 w 179"/>
                  <a:gd name="T37" fmla="*/ 186 h 209"/>
                  <a:gd name="T38" fmla="*/ 171 w 179"/>
                  <a:gd name="T39" fmla="*/ 174 h 209"/>
                  <a:gd name="T40" fmla="*/ 161 w 179"/>
                  <a:gd name="T41" fmla="*/ 152 h 209"/>
                  <a:gd name="T42" fmla="*/ 88 w 179"/>
                  <a:gd name="T43" fmla="*/ 71 h 209"/>
                  <a:gd name="T44" fmla="*/ 102 w 179"/>
                  <a:gd name="T45" fmla="*/ 68 h 209"/>
                  <a:gd name="T46" fmla="*/ 73 w 179"/>
                  <a:gd name="T47" fmla="*/ 79 h 209"/>
                  <a:gd name="T48" fmla="*/ 64 w 179"/>
                  <a:gd name="T49" fmla="*/ 77 h 209"/>
                  <a:gd name="T50" fmla="*/ 56 w 179"/>
                  <a:gd name="T51" fmla="*/ 100 h 209"/>
                  <a:gd name="T52" fmla="*/ 45 w 179"/>
                  <a:gd name="T53" fmla="*/ 140 h 209"/>
                  <a:gd name="T54" fmla="*/ 38 w 179"/>
                  <a:gd name="T55" fmla="*/ 121 h 209"/>
                  <a:gd name="T56" fmla="*/ 40 w 179"/>
                  <a:gd name="T57" fmla="*/ 142 h 209"/>
                  <a:gd name="T58" fmla="*/ 64 w 179"/>
                  <a:gd name="T59" fmla="*/ 177 h 209"/>
                  <a:gd name="T60" fmla="*/ 70 w 179"/>
                  <a:gd name="T61" fmla="*/ 197 h 209"/>
                  <a:gd name="T62" fmla="*/ 68 w 179"/>
                  <a:gd name="T63" fmla="*/ 182 h 209"/>
                  <a:gd name="T64" fmla="*/ 109 w 179"/>
                  <a:gd name="T65" fmla="*/ 179 h 209"/>
                  <a:gd name="T66" fmla="*/ 115 w 179"/>
                  <a:gd name="T67" fmla="*/ 186 h 209"/>
                  <a:gd name="T68" fmla="*/ 119 w 179"/>
                  <a:gd name="T69" fmla="*/ 171 h 209"/>
                  <a:gd name="T70" fmla="*/ 126 w 179"/>
                  <a:gd name="T71" fmla="*/ 146 h 209"/>
                  <a:gd name="T72" fmla="*/ 126 w 179"/>
                  <a:gd name="T73" fmla="*/ 92 h 209"/>
                  <a:gd name="T74" fmla="*/ 128 w 179"/>
                  <a:gd name="T75" fmla="*/ 134 h 209"/>
                  <a:gd name="T76" fmla="*/ 117 w 179"/>
                  <a:gd name="T77" fmla="*/ 94 h 209"/>
                  <a:gd name="T78" fmla="*/ 104 w 179"/>
                  <a:gd name="T79" fmla="*/ 53 h 209"/>
                  <a:gd name="T80" fmla="*/ 98 w 179"/>
                  <a:gd name="T81" fmla="*/ 37 h 209"/>
                  <a:gd name="T82" fmla="*/ 107 w 179"/>
                  <a:gd name="T83" fmla="*/ 48 h 209"/>
                  <a:gd name="T84" fmla="*/ 87 w 179"/>
                  <a:gd name="T85" fmla="*/ 42 h 209"/>
                  <a:gd name="T86" fmla="*/ 78 w 179"/>
                  <a:gd name="T87" fmla="*/ 44 h 209"/>
                  <a:gd name="T88" fmla="*/ 66 w 179"/>
                  <a:gd name="T89" fmla="*/ 34 h 209"/>
                  <a:gd name="T90" fmla="*/ 67 w 179"/>
                  <a:gd name="T91" fmla="*/ 47 h 209"/>
                  <a:gd name="T92" fmla="*/ 73 w 179"/>
                  <a:gd name="T93" fmla="*/ 48 h 209"/>
                  <a:gd name="T94" fmla="*/ 65 w 179"/>
                  <a:gd name="T95" fmla="*/ 59 h 209"/>
                  <a:gd name="T96" fmla="*/ 101 w 179"/>
                  <a:gd name="T97" fmla="*/ 58 h 209"/>
                  <a:gd name="T98" fmla="*/ 86 w 179"/>
                  <a:gd name="T99" fmla="*/ 67 h 209"/>
                  <a:gd name="T100" fmla="*/ 72 w 179"/>
                  <a:gd name="T101" fmla="*/ 40 h 209"/>
                  <a:gd name="T102" fmla="*/ 73 w 179"/>
                  <a:gd name="T103" fmla="*/ 45 h 209"/>
                  <a:gd name="T104" fmla="*/ 99 w 179"/>
                  <a:gd name="T105" fmla="*/ 3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9" h="209">
                    <a:moveTo>
                      <a:pt x="161" y="152"/>
                    </a:moveTo>
                    <a:cubicBezTo>
                      <a:pt x="161" y="155"/>
                      <a:pt x="162" y="158"/>
                      <a:pt x="163" y="161"/>
                    </a:cubicBezTo>
                    <a:cubicBezTo>
                      <a:pt x="164" y="165"/>
                      <a:pt x="167" y="168"/>
                      <a:pt x="170" y="170"/>
                    </a:cubicBezTo>
                    <a:cubicBezTo>
                      <a:pt x="172" y="171"/>
                      <a:pt x="174" y="172"/>
                      <a:pt x="175" y="174"/>
                    </a:cubicBezTo>
                    <a:cubicBezTo>
                      <a:pt x="179" y="176"/>
                      <a:pt x="179" y="179"/>
                      <a:pt x="176" y="183"/>
                    </a:cubicBezTo>
                    <a:cubicBezTo>
                      <a:pt x="173" y="185"/>
                      <a:pt x="170" y="187"/>
                      <a:pt x="166" y="189"/>
                    </a:cubicBezTo>
                    <a:cubicBezTo>
                      <a:pt x="157" y="193"/>
                      <a:pt x="148" y="199"/>
                      <a:pt x="141" y="206"/>
                    </a:cubicBezTo>
                    <a:cubicBezTo>
                      <a:pt x="139" y="207"/>
                      <a:pt x="137" y="208"/>
                      <a:pt x="134" y="208"/>
                    </a:cubicBezTo>
                    <a:cubicBezTo>
                      <a:pt x="131" y="209"/>
                      <a:pt x="128" y="209"/>
                      <a:pt x="125" y="208"/>
                    </a:cubicBezTo>
                    <a:cubicBezTo>
                      <a:pt x="122" y="207"/>
                      <a:pt x="119" y="205"/>
                      <a:pt x="118" y="203"/>
                    </a:cubicBezTo>
                    <a:cubicBezTo>
                      <a:pt x="116" y="199"/>
                      <a:pt x="113" y="198"/>
                      <a:pt x="110" y="198"/>
                    </a:cubicBezTo>
                    <a:cubicBezTo>
                      <a:pt x="100" y="198"/>
                      <a:pt x="90" y="198"/>
                      <a:pt x="81" y="198"/>
                    </a:cubicBezTo>
                    <a:cubicBezTo>
                      <a:pt x="76" y="198"/>
                      <a:pt x="72" y="199"/>
                      <a:pt x="68" y="201"/>
                    </a:cubicBezTo>
                    <a:cubicBezTo>
                      <a:pt x="66" y="202"/>
                      <a:pt x="64" y="203"/>
                      <a:pt x="63" y="205"/>
                    </a:cubicBezTo>
                    <a:cubicBezTo>
                      <a:pt x="58" y="208"/>
                      <a:pt x="54" y="209"/>
                      <a:pt x="48" y="207"/>
                    </a:cubicBezTo>
                    <a:cubicBezTo>
                      <a:pt x="43" y="205"/>
                      <a:pt x="38" y="203"/>
                      <a:pt x="32" y="202"/>
                    </a:cubicBezTo>
                    <a:cubicBezTo>
                      <a:pt x="25" y="200"/>
                      <a:pt x="18" y="199"/>
                      <a:pt x="11" y="197"/>
                    </a:cubicBezTo>
                    <a:cubicBezTo>
                      <a:pt x="9" y="196"/>
                      <a:pt x="7" y="196"/>
                      <a:pt x="5" y="195"/>
                    </a:cubicBezTo>
                    <a:cubicBezTo>
                      <a:pt x="1" y="194"/>
                      <a:pt x="0" y="191"/>
                      <a:pt x="1" y="187"/>
                    </a:cubicBezTo>
                    <a:cubicBezTo>
                      <a:pt x="1" y="186"/>
                      <a:pt x="2" y="185"/>
                      <a:pt x="2" y="184"/>
                    </a:cubicBezTo>
                    <a:cubicBezTo>
                      <a:pt x="4" y="180"/>
                      <a:pt x="4" y="176"/>
                      <a:pt x="3" y="172"/>
                    </a:cubicBezTo>
                    <a:cubicBezTo>
                      <a:pt x="3" y="170"/>
                      <a:pt x="2" y="168"/>
                      <a:pt x="2" y="166"/>
                    </a:cubicBezTo>
                    <a:cubicBezTo>
                      <a:pt x="1" y="162"/>
                      <a:pt x="3" y="160"/>
                      <a:pt x="7" y="160"/>
                    </a:cubicBezTo>
                    <a:cubicBezTo>
                      <a:pt x="10" y="159"/>
                      <a:pt x="12" y="159"/>
                      <a:pt x="14" y="159"/>
                    </a:cubicBezTo>
                    <a:cubicBezTo>
                      <a:pt x="19" y="158"/>
                      <a:pt x="22" y="155"/>
                      <a:pt x="23" y="149"/>
                    </a:cubicBezTo>
                    <a:cubicBezTo>
                      <a:pt x="23" y="149"/>
                      <a:pt x="23" y="149"/>
                      <a:pt x="23" y="149"/>
                    </a:cubicBezTo>
                    <a:cubicBezTo>
                      <a:pt x="25" y="153"/>
                      <a:pt x="23" y="159"/>
                      <a:pt x="17" y="161"/>
                    </a:cubicBezTo>
                    <a:cubicBezTo>
                      <a:pt x="15" y="162"/>
                      <a:pt x="12" y="162"/>
                      <a:pt x="9" y="162"/>
                    </a:cubicBezTo>
                    <a:cubicBezTo>
                      <a:pt x="9" y="162"/>
                      <a:pt x="9" y="162"/>
                      <a:pt x="9" y="162"/>
                    </a:cubicBezTo>
                    <a:cubicBezTo>
                      <a:pt x="5" y="162"/>
                      <a:pt x="3" y="164"/>
                      <a:pt x="4" y="167"/>
                    </a:cubicBezTo>
                    <a:cubicBezTo>
                      <a:pt x="5" y="169"/>
                      <a:pt x="6" y="171"/>
                      <a:pt x="6" y="172"/>
                    </a:cubicBezTo>
                    <a:cubicBezTo>
                      <a:pt x="8" y="176"/>
                      <a:pt x="8" y="179"/>
                      <a:pt x="6" y="183"/>
                    </a:cubicBezTo>
                    <a:cubicBezTo>
                      <a:pt x="6" y="185"/>
                      <a:pt x="5" y="186"/>
                      <a:pt x="5" y="188"/>
                    </a:cubicBezTo>
                    <a:cubicBezTo>
                      <a:pt x="4" y="190"/>
                      <a:pt x="4" y="191"/>
                      <a:pt x="7" y="192"/>
                    </a:cubicBezTo>
                    <a:cubicBezTo>
                      <a:pt x="9" y="193"/>
                      <a:pt x="11" y="194"/>
                      <a:pt x="13" y="194"/>
                    </a:cubicBezTo>
                    <a:cubicBezTo>
                      <a:pt x="24" y="196"/>
                      <a:pt x="35" y="199"/>
                      <a:pt x="45" y="202"/>
                    </a:cubicBezTo>
                    <a:cubicBezTo>
                      <a:pt x="49" y="203"/>
                      <a:pt x="52" y="204"/>
                      <a:pt x="55" y="203"/>
                    </a:cubicBezTo>
                    <a:cubicBezTo>
                      <a:pt x="63" y="202"/>
                      <a:pt x="66" y="197"/>
                      <a:pt x="65" y="190"/>
                    </a:cubicBezTo>
                    <a:cubicBezTo>
                      <a:pt x="64" y="186"/>
                      <a:pt x="62" y="182"/>
                      <a:pt x="60" y="178"/>
                    </a:cubicBezTo>
                    <a:cubicBezTo>
                      <a:pt x="55" y="169"/>
                      <a:pt x="49" y="160"/>
                      <a:pt x="42" y="152"/>
                    </a:cubicBezTo>
                    <a:cubicBezTo>
                      <a:pt x="40" y="149"/>
                      <a:pt x="37" y="147"/>
                      <a:pt x="35" y="145"/>
                    </a:cubicBezTo>
                    <a:cubicBezTo>
                      <a:pt x="32" y="143"/>
                      <a:pt x="30" y="142"/>
                      <a:pt x="27" y="144"/>
                    </a:cubicBezTo>
                    <a:cubicBezTo>
                      <a:pt x="26" y="145"/>
                      <a:pt x="25" y="145"/>
                      <a:pt x="25" y="143"/>
                    </a:cubicBezTo>
                    <a:cubicBezTo>
                      <a:pt x="24" y="140"/>
                      <a:pt x="24" y="137"/>
                      <a:pt x="25" y="133"/>
                    </a:cubicBezTo>
                    <a:cubicBezTo>
                      <a:pt x="26" y="132"/>
                      <a:pt x="26" y="131"/>
                      <a:pt x="27" y="130"/>
                    </a:cubicBezTo>
                    <a:cubicBezTo>
                      <a:pt x="30" y="124"/>
                      <a:pt x="33" y="118"/>
                      <a:pt x="35" y="112"/>
                    </a:cubicBezTo>
                    <a:cubicBezTo>
                      <a:pt x="37" y="106"/>
                      <a:pt x="39" y="99"/>
                      <a:pt x="43" y="94"/>
                    </a:cubicBezTo>
                    <a:cubicBezTo>
                      <a:pt x="46" y="90"/>
                      <a:pt x="49" y="87"/>
                      <a:pt x="52" y="83"/>
                    </a:cubicBezTo>
                    <a:cubicBezTo>
                      <a:pt x="54" y="80"/>
                      <a:pt x="56" y="76"/>
                      <a:pt x="58" y="73"/>
                    </a:cubicBezTo>
                    <a:cubicBezTo>
                      <a:pt x="60" y="70"/>
                      <a:pt x="60" y="68"/>
                      <a:pt x="60" y="64"/>
                    </a:cubicBezTo>
                    <a:cubicBezTo>
                      <a:pt x="59" y="58"/>
                      <a:pt x="59" y="51"/>
                      <a:pt x="59" y="44"/>
                    </a:cubicBezTo>
                    <a:cubicBezTo>
                      <a:pt x="58" y="38"/>
                      <a:pt x="58" y="33"/>
                      <a:pt x="58" y="27"/>
                    </a:cubicBezTo>
                    <a:cubicBezTo>
                      <a:pt x="59" y="16"/>
                      <a:pt x="63" y="8"/>
                      <a:pt x="73" y="3"/>
                    </a:cubicBezTo>
                    <a:cubicBezTo>
                      <a:pt x="77" y="1"/>
                      <a:pt x="81" y="0"/>
                      <a:pt x="85" y="0"/>
                    </a:cubicBezTo>
                    <a:cubicBezTo>
                      <a:pt x="91" y="0"/>
                      <a:pt x="97" y="1"/>
                      <a:pt x="102" y="3"/>
                    </a:cubicBezTo>
                    <a:cubicBezTo>
                      <a:pt x="109" y="6"/>
                      <a:pt x="114" y="11"/>
                      <a:pt x="117" y="17"/>
                    </a:cubicBezTo>
                    <a:cubicBezTo>
                      <a:pt x="121" y="23"/>
                      <a:pt x="122" y="29"/>
                      <a:pt x="122" y="36"/>
                    </a:cubicBezTo>
                    <a:cubicBezTo>
                      <a:pt x="123" y="40"/>
                      <a:pt x="122" y="43"/>
                      <a:pt x="123" y="47"/>
                    </a:cubicBezTo>
                    <a:cubicBezTo>
                      <a:pt x="124" y="61"/>
                      <a:pt x="128" y="74"/>
                      <a:pt x="138" y="85"/>
                    </a:cubicBezTo>
                    <a:cubicBezTo>
                      <a:pt x="150" y="97"/>
                      <a:pt x="156" y="112"/>
                      <a:pt x="160" y="128"/>
                    </a:cubicBezTo>
                    <a:cubicBezTo>
                      <a:pt x="161" y="133"/>
                      <a:pt x="161" y="138"/>
                      <a:pt x="160" y="143"/>
                    </a:cubicBezTo>
                    <a:cubicBezTo>
                      <a:pt x="160" y="144"/>
                      <a:pt x="159" y="145"/>
                      <a:pt x="159" y="146"/>
                    </a:cubicBezTo>
                    <a:cubicBezTo>
                      <a:pt x="158" y="147"/>
                      <a:pt x="158" y="148"/>
                      <a:pt x="157" y="148"/>
                    </a:cubicBezTo>
                    <a:cubicBezTo>
                      <a:pt x="155" y="148"/>
                      <a:pt x="154" y="150"/>
                      <a:pt x="153" y="152"/>
                    </a:cubicBezTo>
                    <a:cubicBezTo>
                      <a:pt x="151" y="154"/>
                      <a:pt x="149" y="156"/>
                      <a:pt x="147" y="158"/>
                    </a:cubicBezTo>
                    <a:cubicBezTo>
                      <a:pt x="143" y="160"/>
                      <a:pt x="139" y="160"/>
                      <a:pt x="135" y="159"/>
                    </a:cubicBezTo>
                    <a:cubicBezTo>
                      <a:pt x="133" y="159"/>
                      <a:pt x="132" y="157"/>
                      <a:pt x="131" y="155"/>
                    </a:cubicBezTo>
                    <a:cubicBezTo>
                      <a:pt x="130" y="154"/>
                      <a:pt x="129" y="152"/>
                      <a:pt x="128" y="150"/>
                    </a:cubicBezTo>
                    <a:cubicBezTo>
                      <a:pt x="127" y="149"/>
                      <a:pt x="126" y="148"/>
                      <a:pt x="125" y="148"/>
                    </a:cubicBezTo>
                    <a:cubicBezTo>
                      <a:pt x="123" y="148"/>
                      <a:pt x="122" y="149"/>
                      <a:pt x="121" y="151"/>
                    </a:cubicBezTo>
                    <a:cubicBezTo>
                      <a:pt x="120" y="155"/>
                      <a:pt x="120" y="159"/>
                      <a:pt x="121" y="163"/>
                    </a:cubicBezTo>
                    <a:cubicBezTo>
                      <a:pt x="123" y="171"/>
                      <a:pt x="123" y="178"/>
                      <a:pt x="122" y="186"/>
                    </a:cubicBezTo>
                    <a:cubicBezTo>
                      <a:pt x="121" y="188"/>
                      <a:pt x="121" y="191"/>
                      <a:pt x="122" y="194"/>
                    </a:cubicBezTo>
                    <a:cubicBezTo>
                      <a:pt x="123" y="201"/>
                      <a:pt x="129" y="205"/>
                      <a:pt x="136" y="202"/>
                    </a:cubicBezTo>
                    <a:cubicBezTo>
                      <a:pt x="139" y="201"/>
                      <a:pt x="142" y="199"/>
                      <a:pt x="144" y="197"/>
                    </a:cubicBezTo>
                    <a:cubicBezTo>
                      <a:pt x="150" y="191"/>
                      <a:pt x="158" y="188"/>
                      <a:pt x="165" y="186"/>
                    </a:cubicBezTo>
                    <a:cubicBezTo>
                      <a:pt x="168" y="185"/>
                      <a:pt x="170" y="184"/>
                      <a:pt x="173" y="182"/>
                    </a:cubicBezTo>
                    <a:cubicBezTo>
                      <a:pt x="174" y="182"/>
                      <a:pt x="174" y="181"/>
                      <a:pt x="175" y="181"/>
                    </a:cubicBezTo>
                    <a:cubicBezTo>
                      <a:pt x="176" y="179"/>
                      <a:pt x="176" y="178"/>
                      <a:pt x="175" y="177"/>
                    </a:cubicBezTo>
                    <a:cubicBezTo>
                      <a:pt x="174" y="175"/>
                      <a:pt x="172" y="174"/>
                      <a:pt x="171" y="174"/>
                    </a:cubicBezTo>
                    <a:cubicBezTo>
                      <a:pt x="170" y="173"/>
                      <a:pt x="169" y="173"/>
                      <a:pt x="168" y="172"/>
                    </a:cubicBezTo>
                    <a:cubicBezTo>
                      <a:pt x="163" y="171"/>
                      <a:pt x="161" y="167"/>
                      <a:pt x="160" y="163"/>
                    </a:cubicBezTo>
                    <a:cubicBezTo>
                      <a:pt x="159" y="160"/>
                      <a:pt x="160" y="158"/>
                      <a:pt x="160" y="155"/>
                    </a:cubicBezTo>
                    <a:cubicBezTo>
                      <a:pt x="160" y="154"/>
                      <a:pt x="160" y="153"/>
                      <a:pt x="161" y="152"/>
                    </a:cubicBezTo>
                    <a:close/>
                    <a:moveTo>
                      <a:pt x="71" y="68"/>
                    </a:moveTo>
                    <a:cubicBezTo>
                      <a:pt x="71" y="68"/>
                      <a:pt x="71" y="69"/>
                      <a:pt x="71" y="69"/>
                    </a:cubicBezTo>
                    <a:cubicBezTo>
                      <a:pt x="73" y="71"/>
                      <a:pt x="74" y="73"/>
                      <a:pt x="77" y="73"/>
                    </a:cubicBezTo>
                    <a:cubicBezTo>
                      <a:pt x="81" y="74"/>
                      <a:pt x="85" y="73"/>
                      <a:pt x="88" y="71"/>
                    </a:cubicBezTo>
                    <a:cubicBezTo>
                      <a:pt x="91" y="70"/>
                      <a:pt x="94" y="68"/>
                      <a:pt x="98" y="66"/>
                    </a:cubicBezTo>
                    <a:cubicBezTo>
                      <a:pt x="99" y="66"/>
                      <a:pt x="100" y="66"/>
                      <a:pt x="101" y="65"/>
                    </a:cubicBezTo>
                    <a:cubicBezTo>
                      <a:pt x="101" y="65"/>
                      <a:pt x="102" y="66"/>
                      <a:pt x="102" y="66"/>
                    </a:cubicBezTo>
                    <a:cubicBezTo>
                      <a:pt x="102" y="67"/>
                      <a:pt x="102" y="67"/>
                      <a:pt x="102" y="68"/>
                    </a:cubicBezTo>
                    <a:cubicBezTo>
                      <a:pt x="101" y="68"/>
                      <a:pt x="100" y="69"/>
                      <a:pt x="99" y="69"/>
                    </a:cubicBezTo>
                    <a:cubicBezTo>
                      <a:pt x="95" y="71"/>
                      <a:pt x="91" y="74"/>
                      <a:pt x="87" y="77"/>
                    </a:cubicBezTo>
                    <a:cubicBezTo>
                      <a:pt x="85" y="78"/>
                      <a:pt x="83" y="79"/>
                      <a:pt x="81" y="80"/>
                    </a:cubicBezTo>
                    <a:cubicBezTo>
                      <a:pt x="78" y="82"/>
                      <a:pt x="76" y="82"/>
                      <a:pt x="73" y="79"/>
                    </a:cubicBezTo>
                    <a:cubicBezTo>
                      <a:pt x="71" y="77"/>
                      <a:pt x="69" y="74"/>
                      <a:pt x="67" y="71"/>
                    </a:cubicBezTo>
                    <a:cubicBezTo>
                      <a:pt x="67" y="71"/>
                      <a:pt x="66" y="70"/>
                      <a:pt x="65" y="69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4" y="73"/>
                      <a:pt x="64" y="75"/>
                      <a:pt x="64" y="77"/>
                    </a:cubicBezTo>
                    <a:cubicBezTo>
                      <a:pt x="63" y="79"/>
                      <a:pt x="61" y="81"/>
                      <a:pt x="60" y="83"/>
                    </a:cubicBezTo>
                    <a:cubicBezTo>
                      <a:pt x="59" y="86"/>
                      <a:pt x="57" y="89"/>
                      <a:pt x="57" y="92"/>
                    </a:cubicBezTo>
                    <a:cubicBezTo>
                      <a:pt x="57" y="94"/>
                      <a:pt x="58" y="96"/>
                      <a:pt x="58" y="98"/>
                    </a:cubicBezTo>
                    <a:cubicBezTo>
                      <a:pt x="58" y="99"/>
                      <a:pt x="57" y="99"/>
                      <a:pt x="56" y="100"/>
                    </a:cubicBezTo>
                    <a:cubicBezTo>
                      <a:pt x="54" y="104"/>
                      <a:pt x="52" y="108"/>
                      <a:pt x="50" y="112"/>
                    </a:cubicBezTo>
                    <a:cubicBezTo>
                      <a:pt x="48" y="117"/>
                      <a:pt x="46" y="122"/>
                      <a:pt x="46" y="127"/>
                    </a:cubicBezTo>
                    <a:cubicBezTo>
                      <a:pt x="46" y="130"/>
                      <a:pt x="46" y="133"/>
                      <a:pt x="46" y="136"/>
                    </a:cubicBezTo>
                    <a:cubicBezTo>
                      <a:pt x="46" y="137"/>
                      <a:pt x="45" y="139"/>
                      <a:pt x="45" y="140"/>
                    </a:cubicBezTo>
                    <a:cubicBezTo>
                      <a:pt x="45" y="141"/>
                      <a:pt x="44" y="142"/>
                      <a:pt x="43" y="141"/>
                    </a:cubicBezTo>
                    <a:cubicBezTo>
                      <a:pt x="42" y="140"/>
                      <a:pt x="41" y="139"/>
                      <a:pt x="40" y="138"/>
                    </a:cubicBezTo>
                    <a:cubicBezTo>
                      <a:pt x="38" y="134"/>
                      <a:pt x="37" y="129"/>
                      <a:pt x="38" y="125"/>
                    </a:cubicBezTo>
                    <a:cubicBezTo>
                      <a:pt x="38" y="123"/>
                      <a:pt x="38" y="122"/>
                      <a:pt x="38" y="121"/>
                    </a:cubicBezTo>
                    <a:cubicBezTo>
                      <a:pt x="38" y="121"/>
                      <a:pt x="38" y="121"/>
                      <a:pt x="38" y="121"/>
                    </a:cubicBezTo>
                    <a:cubicBezTo>
                      <a:pt x="37" y="121"/>
                      <a:pt x="37" y="122"/>
                      <a:pt x="37" y="123"/>
                    </a:cubicBezTo>
                    <a:cubicBezTo>
                      <a:pt x="35" y="127"/>
                      <a:pt x="35" y="131"/>
                      <a:pt x="37" y="135"/>
                    </a:cubicBezTo>
                    <a:cubicBezTo>
                      <a:pt x="37" y="137"/>
                      <a:pt x="38" y="140"/>
                      <a:pt x="40" y="142"/>
                    </a:cubicBezTo>
                    <a:cubicBezTo>
                      <a:pt x="44" y="146"/>
                      <a:pt x="48" y="149"/>
                      <a:pt x="52" y="153"/>
                    </a:cubicBezTo>
                    <a:cubicBezTo>
                      <a:pt x="57" y="157"/>
                      <a:pt x="62" y="161"/>
                      <a:pt x="67" y="165"/>
                    </a:cubicBezTo>
                    <a:cubicBezTo>
                      <a:pt x="69" y="167"/>
                      <a:pt x="70" y="169"/>
                      <a:pt x="69" y="172"/>
                    </a:cubicBezTo>
                    <a:cubicBezTo>
                      <a:pt x="68" y="175"/>
                      <a:pt x="67" y="176"/>
                      <a:pt x="64" y="177"/>
                    </a:cubicBezTo>
                    <a:cubicBezTo>
                      <a:pt x="64" y="177"/>
                      <a:pt x="63" y="177"/>
                      <a:pt x="62" y="178"/>
                    </a:cubicBezTo>
                    <a:cubicBezTo>
                      <a:pt x="63" y="179"/>
                      <a:pt x="65" y="181"/>
                      <a:pt x="66" y="183"/>
                    </a:cubicBezTo>
                    <a:cubicBezTo>
                      <a:pt x="68" y="186"/>
                      <a:pt x="69" y="188"/>
                      <a:pt x="69" y="192"/>
                    </a:cubicBezTo>
                    <a:cubicBezTo>
                      <a:pt x="70" y="193"/>
                      <a:pt x="70" y="195"/>
                      <a:pt x="70" y="197"/>
                    </a:cubicBezTo>
                    <a:cubicBezTo>
                      <a:pt x="70" y="197"/>
                      <a:pt x="70" y="197"/>
                      <a:pt x="70" y="197"/>
                    </a:cubicBezTo>
                    <a:cubicBezTo>
                      <a:pt x="73" y="195"/>
                      <a:pt x="73" y="193"/>
                      <a:pt x="72" y="191"/>
                    </a:cubicBezTo>
                    <a:cubicBezTo>
                      <a:pt x="72" y="188"/>
                      <a:pt x="70" y="186"/>
                      <a:pt x="69" y="184"/>
                    </a:cubicBezTo>
                    <a:cubicBezTo>
                      <a:pt x="68" y="183"/>
                      <a:pt x="68" y="183"/>
                      <a:pt x="68" y="182"/>
                    </a:cubicBezTo>
                    <a:cubicBezTo>
                      <a:pt x="69" y="181"/>
                      <a:pt x="71" y="181"/>
                      <a:pt x="72" y="182"/>
                    </a:cubicBezTo>
                    <a:cubicBezTo>
                      <a:pt x="74" y="184"/>
                      <a:pt x="76" y="185"/>
                      <a:pt x="79" y="186"/>
                    </a:cubicBezTo>
                    <a:cubicBezTo>
                      <a:pt x="85" y="187"/>
                      <a:pt x="91" y="186"/>
                      <a:pt x="97" y="185"/>
                    </a:cubicBezTo>
                    <a:cubicBezTo>
                      <a:pt x="101" y="184"/>
                      <a:pt x="106" y="182"/>
                      <a:pt x="109" y="179"/>
                    </a:cubicBezTo>
                    <a:cubicBezTo>
                      <a:pt x="111" y="177"/>
                      <a:pt x="112" y="175"/>
                      <a:pt x="114" y="173"/>
                    </a:cubicBezTo>
                    <a:cubicBezTo>
                      <a:pt x="114" y="173"/>
                      <a:pt x="115" y="172"/>
                      <a:pt x="115" y="172"/>
                    </a:cubicBezTo>
                    <a:cubicBezTo>
                      <a:pt x="116" y="172"/>
                      <a:pt x="116" y="174"/>
                      <a:pt x="117" y="174"/>
                    </a:cubicBezTo>
                    <a:cubicBezTo>
                      <a:pt x="117" y="178"/>
                      <a:pt x="117" y="182"/>
                      <a:pt x="115" y="186"/>
                    </a:cubicBezTo>
                    <a:cubicBezTo>
                      <a:pt x="115" y="188"/>
                      <a:pt x="114" y="190"/>
                      <a:pt x="114" y="192"/>
                    </a:cubicBezTo>
                    <a:cubicBezTo>
                      <a:pt x="113" y="194"/>
                      <a:pt x="114" y="195"/>
                      <a:pt x="116" y="195"/>
                    </a:cubicBezTo>
                    <a:cubicBezTo>
                      <a:pt x="117" y="191"/>
                      <a:pt x="118" y="186"/>
                      <a:pt x="119" y="182"/>
                    </a:cubicBezTo>
                    <a:cubicBezTo>
                      <a:pt x="119" y="178"/>
                      <a:pt x="120" y="175"/>
                      <a:pt x="119" y="171"/>
                    </a:cubicBezTo>
                    <a:cubicBezTo>
                      <a:pt x="119" y="167"/>
                      <a:pt x="118" y="163"/>
                      <a:pt x="118" y="159"/>
                    </a:cubicBezTo>
                    <a:cubicBezTo>
                      <a:pt x="118" y="156"/>
                      <a:pt x="118" y="153"/>
                      <a:pt x="119" y="150"/>
                    </a:cubicBezTo>
                    <a:cubicBezTo>
                      <a:pt x="120" y="147"/>
                      <a:pt x="122" y="146"/>
                      <a:pt x="126" y="146"/>
                    </a:cubicBezTo>
                    <a:cubicBezTo>
                      <a:pt x="126" y="146"/>
                      <a:pt x="126" y="146"/>
                      <a:pt x="126" y="146"/>
                    </a:cubicBezTo>
                    <a:cubicBezTo>
                      <a:pt x="127" y="142"/>
                      <a:pt x="129" y="140"/>
                      <a:pt x="132" y="139"/>
                    </a:cubicBezTo>
                    <a:cubicBezTo>
                      <a:pt x="137" y="138"/>
                      <a:pt x="142" y="138"/>
                      <a:pt x="146" y="141"/>
                    </a:cubicBezTo>
                    <a:cubicBezTo>
                      <a:pt x="145" y="138"/>
                      <a:pt x="142" y="137"/>
                      <a:pt x="140" y="136"/>
                    </a:cubicBezTo>
                    <a:cubicBezTo>
                      <a:pt x="145" y="119"/>
                      <a:pt x="136" y="97"/>
                      <a:pt x="126" y="92"/>
                    </a:cubicBezTo>
                    <a:cubicBezTo>
                      <a:pt x="131" y="97"/>
                      <a:pt x="134" y="103"/>
                      <a:pt x="136" y="110"/>
                    </a:cubicBezTo>
                    <a:cubicBezTo>
                      <a:pt x="139" y="117"/>
                      <a:pt x="140" y="123"/>
                      <a:pt x="139" y="131"/>
                    </a:cubicBezTo>
                    <a:cubicBezTo>
                      <a:pt x="138" y="135"/>
                      <a:pt x="136" y="138"/>
                      <a:pt x="132" y="138"/>
                    </a:cubicBezTo>
                    <a:cubicBezTo>
                      <a:pt x="130" y="138"/>
                      <a:pt x="128" y="137"/>
                      <a:pt x="128" y="134"/>
                    </a:cubicBezTo>
                    <a:cubicBezTo>
                      <a:pt x="127" y="132"/>
                      <a:pt x="127" y="131"/>
                      <a:pt x="127" y="129"/>
                    </a:cubicBezTo>
                    <a:cubicBezTo>
                      <a:pt x="127" y="121"/>
                      <a:pt x="126" y="114"/>
                      <a:pt x="124" y="107"/>
                    </a:cubicBezTo>
                    <a:cubicBezTo>
                      <a:pt x="123" y="103"/>
                      <a:pt x="121" y="98"/>
                      <a:pt x="117" y="95"/>
                    </a:cubicBezTo>
                    <a:cubicBezTo>
                      <a:pt x="117" y="95"/>
                      <a:pt x="117" y="94"/>
                      <a:pt x="117" y="94"/>
                    </a:cubicBezTo>
                    <a:cubicBezTo>
                      <a:pt x="115" y="86"/>
                      <a:pt x="112" y="79"/>
                      <a:pt x="108" y="72"/>
                    </a:cubicBezTo>
                    <a:cubicBezTo>
                      <a:pt x="106" y="70"/>
                      <a:pt x="105" y="67"/>
                      <a:pt x="106" y="64"/>
                    </a:cubicBezTo>
                    <a:cubicBezTo>
                      <a:pt x="106" y="62"/>
                      <a:pt x="106" y="60"/>
                      <a:pt x="107" y="58"/>
                    </a:cubicBezTo>
                    <a:cubicBezTo>
                      <a:pt x="107" y="56"/>
                      <a:pt x="106" y="54"/>
                      <a:pt x="104" y="53"/>
                    </a:cubicBezTo>
                    <a:cubicBezTo>
                      <a:pt x="100" y="52"/>
                      <a:pt x="97" y="51"/>
                      <a:pt x="94" y="49"/>
                    </a:cubicBezTo>
                    <a:cubicBezTo>
                      <a:pt x="91" y="48"/>
                      <a:pt x="91" y="47"/>
                      <a:pt x="91" y="44"/>
                    </a:cubicBezTo>
                    <a:cubicBezTo>
                      <a:pt x="91" y="43"/>
                      <a:pt x="91" y="41"/>
                      <a:pt x="92" y="40"/>
                    </a:cubicBezTo>
                    <a:cubicBezTo>
                      <a:pt x="93" y="37"/>
                      <a:pt x="95" y="36"/>
                      <a:pt x="98" y="37"/>
                    </a:cubicBezTo>
                    <a:cubicBezTo>
                      <a:pt x="99" y="37"/>
                      <a:pt x="101" y="38"/>
                      <a:pt x="102" y="39"/>
                    </a:cubicBezTo>
                    <a:cubicBezTo>
                      <a:pt x="103" y="42"/>
                      <a:pt x="103" y="45"/>
                      <a:pt x="102" y="48"/>
                    </a:cubicBezTo>
                    <a:cubicBezTo>
                      <a:pt x="102" y="48"/>
                      <a:pt x="101" y="49"/>
                      <a:pt x="102" y="50"/>
                    </a:cubicBezTo>
                    <a:cubicBezTo>
                      <a:pt x="104" y="51"/>
                      <a:pt x="107" y="50"/>
                      <a:pt x="107" y="48"/>
                    </a:cubicBezTo>
                    <a:cubicBezTo>
                      <a:pt x="108" y="44"/>
                      <a:pt x="107" y="39"/>
                      <a:pt x="105" y="35"/>
                    </a:cubicBezTo>
                    <a:cubicBezTo>
                      <a:pt x="104" y="31"/>
                      <a:pt x="100" y="29"/>
                      <a:pt x="96" y="30"/>
                    </a:cubicBezTo>
                    <a:cubicBezTo>
                      <a:pt x="91" y="30"/>
                      <a:pt x="88" y="33"/>
                      <a:pt x="87" y="37"/>
                    </a:cubicBezTo>
                    <a:cubicBezTo>
                      <a:pt x="87" y="39"/>
                      <a:pt x="87" y="40"/>
                      <a:pt x="87" y="42"/>
                    </a:cubicBezTo>
                    <a:cubicBezTo>
                      <a:pt x="87" y="43"/>
                      <a:pt x="87" y="45"/>
                      <a:pt x="87" y="47"/>
                    </a:cubicBezTo>
                    <a:cubicBezTo>
                      <a:pt x="85" y="45"/>
                      <a:pt x="83" y="45"/>
                      <a:pt x="81" y="46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78" y="46"/>
                      <a:pt x="78" y="45"/>
                      <a:pt x="78" y="44"/>
                    </a:cubicBezTo>
                    <a:cubicBezTo>
                      <a:pt x="77" y="41"/>
                      <a:pt x="77" y="38"/>
                      <a:pt x="76" y="36"/>
                    </a:cubicBezTo>
                    <a:cubicBezTo>
                      <a:pt x="76" y="35"/>
                      <a:pt x="76" y="35"/>
                      <a:pt x="76" y="34"/>
                    </a:cubicBezTo>
                    <a:cubicBezTo>
                      <a:pt x="74" y="32"/>
                      <a:pt x="73" y="31"/>
                      <a:pt x="70" y="31"/>
                    </a:cubicBezTo>
                    <a:cubicBezTo>
                      <a:pt x="68" y="31"/>
                      <a:pt x="67" y="32"/>
                      <a:pt x="66" y="34"/>
                    </a:cubicBezTo>
                    <a:cubicBezTo>
                      <a:pt x="63" y="39"/>
                      <a:pt x="63" y="45"/>
                      <a:pt x="66" y="49"/>
                    </a:cubicBezTo>
                    <a:cubicBezTo>
                      <a:pt x="66" y="50"/>
                      <a:pt x="67" y="51"/>
                      <a:pt x="68" y="51"/>
                    </a:cubicBezTo>
                    <a:cubicBezTo>
                      <a:pt x="69" y="51"/>
                      <a:pt x="69" y="50"/>
                      <a:pt x="69" y="49"/>
                    </a:cubicBezTo>
                    <a:cubicBezTo>
                      <a:pt x="69" y="48"/>
                      <a:pt x="68" y="48"/>
                      <a:pt x="67" y="47"/>
                    </a:cubicBezTo>
                    <a:cubicBezTo>
                      <a:pt x="66" y="45"/>
                      <a:pt x="65" y="42"/>
                      <a:pt x="66" y="40"/>
                    </a:cubicBezTo>
                    <a:cubicBezTo>
                      <a:pt x="67" y="37"/>
                      <a:pt x="71" y="36"/>
                      <a:pt x="73" y="38"/>
                    </a:cubicBezTo>
                    <a:cubicBezTo>
                      <a:pt x="75" y="39"/>
                      <a:pt x="75" y="42"/>
                      <a:pt x="75" y="44"/>
                    </a:cubicBezTo>
                    <a:cubicBezTo>
                      <a:pt x="75" y="46"/>
                      <a:pt x="74" y="47"/>
                      <a:pt x="73" y="48"/>
                    </a:cubicBezTo>
                    <a:cubicBezTo>
                      <a:pt x="73" y="48"/>
                      <a:pt x="72" y="48"/>
                      <a:pt x="72" y="49"/>
                    </a:cubicBezTo>
                    <a:cubicBezTo>
                      <a:pt x="71" y="51"/>
                      <a:pt x="69" y="52"/>
                      <a:pt x="66" y="54"/>
                    </a:cubicBezTo>
                    <a:cubicBezTo>
                      <a:pt x="65" y="54"/>
                      <a:pt x="65" y="55"/>
                      <a:pt x="64" y="56"/>
                    </a:cubicBezTo>
                    <a:cubicBezTo>
                      <a:pt x="63" y="58"/>
                      <a:pt x="64" y="59"/>
                      <a:pt x="65" y="59"/>
                    </a:cubicBezTo>
                    <a:cubicBezTo>
                      <a:pt x="66" y="60"/>
                      <a:pt x="67" y="61"/>
                      <a:pt x="68" y="62"/>
                    </a:cubicBezTo>
                    <a:cubicBezTo>
                      <a:pt x="70" y="66"/>
                      <a:pt x="74" y="66"/>
                      <a:pt x="78" y="66"/>
                    </a:cubicBezTo>
                    <a:cubicBezTo>
                      <a:pt x="82" y="66"/>
                      <a:pt x="87" y="65"/>
                      <a:pt x="91" y="63"/>
                    </a:cubicBezTo>
                    <a:cubicBezTo>
                      <a:pt x="94" y="62"/>
                      <a:pt x="98" y="61"/>
                      <a:pt x="101" y="58"/>
                    </a:cubicBezTo>
                    <a:cubicBezTo>
                      <a:pt x="101" y="58"/>
                      <a:pt x="102" y="58"/>
                      <a:pt x="103" y="58"/>
                    </a:cubicBezTo>
                    <a:cubicBezTo>
                      <a:pt x="103" y="58"/>
                      <a:pt x="103" y="59"/>
                      <a:pt x="103" y="60"/>
                    </a:cubicBezTo>
                    <a:cubicBezTo>
                      <a:pt x="103" y="60"/>
                      <a:pt x="102" y="61"/>
                      <a:pt x="102" y="61"/>
                    </a:cubicBezTo>
                    <a:cubicBezTo>
                      <a:pt x="97" y="63"/>
                      <a:pt x="91" y="65"/>
                      <a:pt x="86" y="67"/>
                    </a:cubicBezTo>
                    <a:cubicBezTo>
                      <a:pt x="83" y="69"/>
                      <a:pt x="79" y="69"/>
                      <a:pt x="74" y="69"/>
                    </a:cubicBezTo>
                    <a:cubicBezTo>
                      <a:pt x="73" y="69"/>
                      <a:pt x="72" y="68"/>
                      <a:pt x="71" y="68"/>
                    </a:cubicBezTo>
                    <a:close/>
                    <a:moveTo>
                      <a:pt x="73" y="45"/>
                    </a:moveTo>
                    <a:cubicBezTo>
                      <a:pt x="73" y="43"/>
                      <a:pt x="73" y="41"/>
                      <a:pt x="72" y="40"/>
                    </a:cubicBezTo>
                    <a:cubicBezTo>
                      <a:pt x="71" y="40"/>
                      <a:pt x="71" y="40"/>
                      <a:pt x="70" y="39"/>
                    </a:cubicBezTo>
                    <a:cubicBezTo>
                      <a:pt x="70" y="40"/>
                      <a:pt x="70" y="41"/>
                      <a:pt x="70" y="41"/>
                    </a:cubicBezTo>
                    <a:cubicBezTo>
                      <a:pt x="72" y="41"/>
                      <a:pt x="72" y="42"/>
                      <a:pt x="72" y="44"/>
                    </a:cubicBezTo>
                    <a:cubicBezTo>
                      <a:pt x="71" y="44"/>
                      <a:pt x="72" y="45"/>
                      <a:pt x="73" y="45"/>
                    </a:cubicBezTo>
                    <a:close/>
                    <a:moveTo>
                      <a:pt x="97" y="39"/>
                    </a:moveTo>
                    <a:cubicBezTo>
                      <a:pt x="99" y="40"/>
                      <a:pt x="99" y="42"/>
                      <a:pt x="100" y="44"/>
                    </a:cubicBezTo>
                    <a:cubicBezTo>
                      <a:pt x="100" y="43"/>
                      <a:pt x="101" y="43"/>
                      <a:pt x="101" y="42"/>
                    </a:cubicBezTo>
                    <a:cubicBezTo>
                      <a:pt x="101" y="41"/>
                      <a:pt x="100" y="40"/>
                      <a:pt x="99" y="39"/>
                    </a:cubicBezTo>
                    <a:cubicBezTo>
                      <a:pt x="98" y="39"/>
                      <a:pt x="98" y="38"/>
                      <a:pt x="97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36" name="Freeform 193"/>
              <p:cNvSpPr>
                <a:spLocks/>
              </p:cNvSpPr>
              <p:nvPr userDrawn="1"/>
            </p:nvSpPr>
            <p:spPr bwMode="auto">
              <a:xfrm>
                <a:off x="3551" y="2614"/>
                <a:ext cx="3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1 h 2"/>
                  <a:gd name="T4" fmla="*/ 0 w 2"/>
                  <a:gd name="T5" fmla="*/ 2 h 2"/>
                  <a:gd name="T6" fmla="*/ 0 w 2"/>
                  <a:gd name="T7" fmla="*/ 1 h 2"/>
                  <a:gd name="T8" fmla="*/ 2 w 2"/>
                  <a:gd name="T9" fmla="*/ 0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0"/>
                      <a:pt x="2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37" name="Freeform 194"/>
              <p:cNvSpPr>
                <a:spLocks/>
              </p:cNvSpPr>
              <p:nvPr userDrawn="1"/>
            </p:nvSpPr>
            <p:spPr bwMode="auto">
              <a:xfrm>
                <a:off x="3564" y="2614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3 w 4"/>
                  <a:gd name="T3" fmla="*/ 0 h 1"/>
                  <a:gd name="T4" fmla="*/ 4 w 4"/>
                  <a:gd name="T5" fmla="*/ 1 h 1"/>
                  <a:gd name="T6" fmla="*/ 2 w 4"/>
                  <a:gd name="T7" fmla="*/ 1 h 1"/>
                  <a:gd name="T8" fmla="*/ 0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38" name="Freeform 195"/>
              <p:cNvSpPr>
                <a:spLocks/>
              </p:cNvSpPr>
              <p:nvPr userDrawn="1"/>
            </p:nvSpPr>
            <p:spPr bwMode="auto">
              <a:xfrm>
                <a:off x="2004" y="3292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40"/>
                      <a:pt x="31" y="42"/>
                      <a:pt x="27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2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7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39" name="Freeform 196"/>
              <p:cNvSpPr>
                <a:spLocks noEditPoints="1"/>
              </p:cNvSpPr>
              <p:nvPr userDrawn="1"/>
            </p:nvSpPr>
            <p:spPr bwMode="auto">
              <a:xfrm>
                <a:off x="2152" y="3294"/>
                <a:ext cx="155" cy="247"/>
              </a:xfrm>
              <a:custGeom>
                <a:avLst/>
                <a:gdLst>
                  <a:gd name="T0" fmla="*/ 127 w 127"/>
                  <a:gd name="T1" fmla="*/ 100 h 202"/>
                  <a:gd name="T2" fmla="*/ 123 w 127"/>
                  <a:gd name="T3" fmla="*/ 144 h 202"/>
                  <a:gd name="T4" fmla="*/ 110 w 127"/>
                  <a:gd name="T5" fmla="*/ 176 h 202"/>
                  <a:gd name="T6" fmla="*/ 89 w 127"/>
                  <a:gd name="T7" fmla="*/ 196 h 202"/>
                  <a:gd name="T8" fmla="*/ 62 w 127"/>
                  <a:gd name="T9" fmla="*/ 202 h 202"/>
                  <a:gd name="T10" fmla="*/ 35 w 127"/>
                  <a:gd name="T11" fmla="*/ 196 h 202"/>
                  <a:gd name="T12" fmla="*/ 16 w 127"/>
                  <a:gd name="T13" fmla="*/ 177 h 202"/>
                  <a:gd name="T14" fmla="*/ 4 w 127"/>
                  <a:gd name="T15" fmla="*/ 146 h 202"/>
                  <a:gd name="T16" fmla="*/ 0 w 127"/>
                  <a:gd name="T17" fmla="*/ 105 h 202"/>
                  <a:gd name="T18" fmla="*/ 4 w 127"/>
                  <a:gd name="T19" fmla="*/ 59 h 202"/>
                  <a:gd name="T20" fmla="*/ 17 w 127"/>
                  <a:gd name="T21" fmla="*/ 26 h 202"/>
                  <a:gd name="T22" fmla="*/ 37 w 127"/>
                  <a:gd name="T23" fmla="*/ 6 h 202"/>
                  <a:gd name="T24" fmla="*/ 66 w 127"/>
                  <a:gd name="T25" fmla="*/ 0 h 202"/>
                  <a:gd name="T26" fmla="*/ 127 w 127"/>
                  <a:gd name="T27" fmla="*/ 100 h 202"/>
                  <a:gd name="T28" fmla="*/ 104 w 127"/>
                  <a:gd name="T29" fmla="*/ 102 h 202"/>
                  <a:gd name="T30" fmla="*/ 65 w 127"/>
                  <a:gd name="T31" fmla="*/ 19 h 202"/>
                  <a:gd name="T32" fmla="*/ 23 w 127"/>
                  <a:gd name="T33" fmla="*/ 104 h 202"/>
                  <a:gd name="T34" fmla="*/ 64 w 127"/>
                  <a:gd name="T35" fmla="*/ 183 h 202"/>
                  <a:gd name="T36" fmla="*/ 104 w 127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2">
                    <a:moveTo>
                      <a:pt x="127" y="100"/>
                    </a:moveTo>
                    <a:cubicBezTo>
                      <a:pt x="127" y="116"/>
                      <a:pt x="126" y="131"/>
                      <a:pt x="123" y="144"/>
                    </a:cubicBezTo>
                    <a:cubicBezTo>
                      <a:pt x="120" y="156"/>
                      <a:pt x="116" y="167"/>
                      <a:pt x="110" y="176"/>
                    </a:cubicBezTo>
                    <a:cubicBezTo>
                      <a:pt x="104" y="184"/>
                      <a:pt x="98" y="191"/>
                      <a:pt x="89" y="196"/>
                    </a:cubicBezTo>
                    <a:cubicBezTo>
                      <a:pt x="81" y="200"/>
                      <a:pt x="72" y="202"/>
                      <a:pt x="62" y="202"/>
                    </a:cubicBezTo>
                    <a:cubicBezTo>
                      <a:pt x="52" y="202"/>
                      <a:pt x="43" y="200"/>
                      <a:pt x="35" y="196"/>
                    </a:cubicBezTo>
                    <a:cubicBezTo>
                      <a:pt x="28" y="191"/>
                      <a:pt x="21" y="185"/>
                      <a:pt x="16" y="177"/>
                    </a:cubicBezTo>
                    <a:cubicBezTo>
                      <a:pt x="10" y="169"/>
                      <a:pt x="6" y="158"/>
                      <a:pt x="4" y="146"/>
                    </a:cubicBezTo>
                    <a:cubicBezTo>
                      <a:pt x="1" y="134"/>
                      <a:pt x="0" y="120"/>
                      <a:pt x="0" y="105"/>
                    </a:cubicBezTo>
                    <a:cubicBezTo>
                      <a:pt x="0" y="88"/>
                      <a:pt x="1" y="73"/>
                      <a:pt x="4" y="59"/>
                    </a:cubicBezTo>
                    <a:cubicBezTo>
                      <a:pt x="7" y="46"/>
                      <a:pt x="11" y="35"/>
                      <a:pt x="17" y="26"/>
                    </a:cubicBezTo>
                    <a:cubicBezTo>
                      <a:pt x="22" y="18"/>
                      <a:pt x="29" y="11"/>
                      <a:pt x="37" y="6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3"/>
                      <a:pt x="127" y="100"/>
                    </a:cubicBezTo>
                    <a:close/>
                    <a:moveTo>
                      <a:pt x="104" y="102"/>
                    </a:moveTo>
                    <a:cubicBezTo>
                      <a:pt x="104" y="46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6" y="183"/>
                      <a:pt x="64" y="183"/>
                    </a:cubicBezTo>
                    <a:cubicBezTo>
                      <a:pt x="91" y="183"/>
                      <a:pt x="104" y="156"/>
                      <a:pt x="10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40" name="Freeform 197"/>
              <p:cNvSpPr>
                <a:spLocks/>
              </p:cNvSpPr>
              <p:nvPr userDrawn="1"/>
            </p:nvSpPr>
            <p:spPr bwMode="auto">
              <a:xfrm>
                <a:off x="2350" y="3292"/>
                <a:ext cx="81" cy="245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5 h 201"/>
                  <a:gd name="T14" fmla="*/ 0 w 67"/>
                  <a:gd name="T15" fmla="*/ 32 h 201"/>
                  <a:gd name="T16" fmla="*/ 15 w 67"/>
                  <a:gd name="T17" fmla="*/ 26 h 201"/>
                  <a:gd name="T18" fmla="*/ 32 w 67"/>
                  <a:gd name="T19" fmla="*/ 19 h 201"/>
                  <a:gd name="T20" fmla="*/ 47 w 67"/>
                  <a:gd name="T21" fmla="*/ 10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40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5" y="26"/>
                    </a:cubicBezTo>
                    <a:cubicBezTo>
                      <a:pt x="21" y="24"/>
                      <a:pt x="26" y="22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1" y="7"/>
                      <a:pt x="56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41" name="Freeform 198"/>
              <p:cNvSpPr>
                <a:spLocks noEditPoints="1"/>
              </p:cNvSpPr>
              <p:nvPr userDrawn="1"/>
            </p:nvSpPr>
            <p:spPr bwMode="auto">
              <a:xfrm>
                <a:off x="2497" y="3294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4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6 w 128"/>
                  <a:gd name="T13" fmla="*/ 177 h 202"/>
                  <a:gd name="T14" fmla="*/ 4 w 128"/>
                  <a:gd name="T15" fmla="*/ 146 h 202"/>
                  <a:gd name="T16" fmla="*/ 0 w 128"/>
                  <a:gd name="T17" fmla="*/ 105 h 202"/>
                  <a:gd name="T18" fmla="*/ 5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4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7" y="131"/>
                      <a:pt x="124" y="144"/>
                    </a:cubicBezTo>
                    <a:cubicBezTo>
                      <a:pt x="121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3" y="202"/>
                      <a:pt x="62" y="202"/>
                    </a:cubicBezTo>
                    <a:cubicBezTo>
                      <a:pt x="52" y="202"/>
                      <a:pt x="44" y="200"/>
                      <a:pt x="36" y="196"/>
                    </a:cubicBezTo>
                    <a:cubicBezTo>
                      <a:pt x="28" y="191"/>
                      <a:pt x="22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5" y="59"/>
                    </a:cubicBezTo>
                    <a:cubicBezTo>
                      <a:pt x="7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42" name="Freeform 199"/>
              <p:cNvSpPr>
                <a:spLocks noEditPoints="1"/>
              </p:cNvSpPr>
              <p:nvPr userDrawn="1"/>
            </p:nvSpPr>
            <p:spPr bwMode="auto">
              <a:xfrm>
                <a:off x="2692" y="3294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4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6 w 128"/>
                  <a:gd name="T13" fmla="*/ 177 h 202"/>
                  <a:gd name="T14" fmla="*/ 4 w 128"/>
                  <a:gd name="T15" fmla="*/ 146 h 202"/>
                  <a:gd name="T16" fmla="*/ 0 w 128"/>
                  <a:gd name="T17" fmla="*/ 105 h 202"/>
                  <a:gd name="T18" fmla="*/ 5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4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6" y="131"/>
                      <a:pt x="124" y="144"/>
                    </a:cubicBezTo>
                    <a:cubicBezTo>
                      <a:pt x="121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3" y="202"/>
                      <a:pt x="62" y="202"/>
                    </a:cubicBezTo>
                    <a:cubicBezTo>
                      <a:pt x="52" y="202"/>
                      <a:pt x="44" y="200"/>
                      <a:pt x="36" y="196"/>
                    </a:cubicBezTo>
                    <a:cubicBezTo>
                      <a:pt x="28" y="191"/>
                      <a:pt x="22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5" y="59"/>
                    </a:cubicBezTo>
                    <a:cubicBezTo>
                      <a:pt x="7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43" name="Freeform 200"/>
              <p:cNvSpPr>
                <a:spLocks/>
              </p:cNvSpPr>
              <p:nvPr userDrawn="1"/>
            </p:nvSpPr>
            <p:spPr bwMode="auto">
              <a:xfrm>
                <a:off x="2890" y="3292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1" y="29"/>
                      <a:pt x="16" y="26"/>
                    </a:cubicBezTo>
                    <a:cubicBezTo>
                      <a:pt x="22" y="24"/>
                      <a:pt x="27" y="22"/>
                      <a:pt x="32" y="19"/>
                    </a:cubicBezTo>
                    <a:cubicBezTo>
                      <a:pt x="38" y="16"/>
                      <a:pt x="43" y="13"/>
                      <a:pt x="47" y="10"/>
                    </a:cubicBezTo>
                    <a:cubicBezTo>
                      <a:pt x="52" y="7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44" name="Freeform 201"/>
              <p:cNvSpPr>
                <a:spLocks/>
              </p:cNvSpPr>
              <p:nvPr userDrawn="1"/>
            </p:nvSpPr>
            <p:spPr bwMode="auto">
              <a:xfrm>
                <a:off x="3032" y="3298"/>
                <a:ext cx="77" cy="293"/>
              </a:xfrm>
              <a:custGeom>
                <a:avLst/>
                <a:gdLst>
                  <a:gd name="T0" fmla="*/ 63 w 63"/>
                  <a:gd name="T1" fmla="*/ 240 h 240"/>
                  <a:gd name="T2" fmla="*/ 21 w 63"/>
                  <a:gd name="T3" fmla="*/ 198 h 240"/>
                  <a:gd name="T4" fmla="*/ 21 w 63"/>
                  <a:gd name="T5" fmla="*/ 157 h 240"/>
                  <a:gd name="T6" fmla="*/ 0 w 63"/>
                  <a:gd name="T7" fmla="*/ 128 h 240"/>
                  <a:gd name="T8" fmla="*/ 0 w 63"/>
                  <a:gd name="T9" fmla="*/ 112 h 240"/>
                  <a:gd name="T10" fmla="*/ 21 w 63"/>
                  <a:gd name="T11" fmla="*/ 83 h 240"/>
                  <a:gd name="T12" fmla="*/ 21 w 63"/>
                  <a:gd name="T13" fmla="*/ 43 h 240"/>
                  <a:gd name="T14" fmla="*/ 63 w 63"/>
                  <a:gd name="T15" fmla="*/ 0 h 240"/>
                  <a:gd name="T16" fmla="*/ 63 w 63"/>
                  <a:gd name="T17" fmla="*/ 17 h 240"/>
                  <a:gd name="T18" fmla="*/ 42 w 63"/>
                  <a:gd name="T19" fmla="*/ 44 h 240"/>
                  <a:gd name="T20" fmla="*/ 42 w 63"/>
                  <a:gd name="T21" fmla="*/ 84 h 240"/>
                  <a:gd name="T22" fmla="*/ 21 w 63"/>
                  <a:gd name="T23" fmla="*/ 120 h 240"/>
                  <a:gd name="T24" fmla="*/ 21 w 63"/>
                  <a:gd name="T25" fmla="*/ 120 h 240"/>
                  <a:gd name="T26" fmla="*/ 42 w 63"/>
                  <a:gd name="T27" fmla="*/ 155 h 240"/>
                  <a:gd name="T28" fmla="*/ 42 w 63"/>
                  <a:gd name="T29" fmla="*/ 195 h 240"/>
                  <a:gd name="T30" fmla="*/ 46 w 63"/>
                  <a:gd name="T31" fmla="*/ 216 h 240"/>
                  <a:gd name="T32" fmla="*/ 63 w 63"/>
                  <a:gd name="T33" fmla="*/ 223 h 240"/>
                  <a:gd name="T34" fmla="*/ 63 w 63"/>
                  <a:gd name="T3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0">
                    <a:moveTo>
                      <a:pt x="63" y="240"/>
                    </a:moveTo>
                    <a:cubicBezTo>
                      <a:pt x="35" y="240"/>
                      <a:pt x="21" y="226"/>
                      <a:pt x="21" y="198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39"/>
                      <a:pt x="14" y="129"/>
                      <a:pt x="0" y="12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4" y="111"/>
                      <a:pt x="21" y="101"/>
                      <a:pt x="21" y="8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14"/>
                      <a:pt x="35" y="0"/>
                      <a:pt x="63" y="0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49" y="18"/>
                      <a:pt x="42" y="27"/>
                      <a:pt x="42" y="4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104"/>
                      <a:pt x="35" y="115"/>
                      <a:pt x="21" y="120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35" y="124"/>
                      <a:pt x="42" y="136"/>
                      <a:pt x="42" y="155"/>
                    </a:cubicBezTo>
                    <a:cubicBezTo>
                      <a:pt x="42" y="195"/>
                      <a:pt x="42" y="195"/>
                      <a:pt x="42" y="195"/>
                    </a:cubicBezTo>
                    <a:cubicBezTo>
                      <a:pt x="42" y="205"/>
                      <a:pt x="43" y="212"/>
                      <a:pt x="46" y="216"/>
                    </a:cubicBezTo>
                    <a:cubicBezTo>
                      <a:pt x="50" y="221"/>
                      <a:pt x="55" y="223"/>
                      <a:pt x="63" y="223"/>
                    </a:cubicBezTo>
                    <a:lnTo>
                      <a:pt x="63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45" name="Freeform 202"/>
              <p:cNvSpPr>
                <a:spLocks/>
              </p:cNvSpPr>
              <p:nvPr userDrawn="1"/>
            </p:nvSpPr>
            <p:spPr bwMode="auto">
              <a:xfrm>
                <a:off x="3140" y="3298"/>
                <a:ext cx="77" cy="293"/>
              </a:xfrm>
              <a:custGeom>
                <a:avLst/>
                <a:gdLst>
                  <a:gd name="T0" fmla="*/ 64 w 64"/>
                  <a:gd name="T1" fmla="*/ 128 h 240"/>
                  <a:gd name="T2" fmla="*/ 42 w 64"/>
                  <a:gd name="T3" fmla="*/ 157 h 240"/>
                  <a:gd name="T4" fmla="*/ 42 w 64"/>
                  <a:gd name="T5" fmla="*/ 198 h 240"/>
                  <a:gd name="T6" fmla="*/ 0 w 64"/>
                  <a:gd name="T7" fmla="*/ 240 h 240"/>
                  <a:gd name="T8" fmla="*/ 0 w 64"/>
                  <a:gd name="T9" fmla="*/ 223 h 240"/>
                  <a:gd name="T10" fmla="*/ 17 w 64"/>
                  <a:gd name="T11" fmla="*/ 216 h 240"/>
                  <a:gd name="T12" fmla="*/ 22 w 64"/>
                  <a:gd name="T13" fmla="*/ 195 h 240"/>
                  <a:gd name="T14" fmla="*/ 22 w 64"/>
                  <a:gd name="T15" fmla="*/ 155 h 240"/>
                  <a:gd name="T16" fmla="*/ 43 w 64"/>
                  <a:gd name="T17" fmla="*/ 120 h 240"/>
                  <a:gd name="T18" fmla="*/ 43 w 64"/>
                  <a:gd name="T19" fmla="*/ 120 h 240"/>
                  <a:gd name="T20" fmla="*/ 22 w 64"/>
                  <a:gd name="T21" fmla="*/ 84 h 240"/>
                  <a:gd name="T22" fmla="*/ 22 w 64"/>
                  <a:gd name="T23" fmla="*/ 44 h 240"/>
                  <a:gd name="T24" fmla="*/ 0 w 64"/>
                  <a:gd name="T25" fmla="*/ 17 h 240"/>
                  <a:gd name="T26" fmla="*/ 0 w 64"/>
                  <a:gd name="T27" fmla="*/ 0 h 240"/>
                  <a:gd name="T28" fmla="*/ 42 w 64"/>
                  <a:gd name="T29" fmla="*/ 43 h 240"/>
                  <a:gd name="T30" fmla="*/ 42 w 64"/>
                  <a:gd name="T31" fmla="*/ 83 h 240"/>
                  <a:gd name="T32" fmla="*/ 64 w 64"/>
                  <a:gd name="T33" fmla="*/ 112 h 240"/>
                  <a:gd name="T34" fmla="*/ 64 w 64"/>
                  <a:gd name="T35" fmla="*/ 12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" h="240">
                    <a:moveTo>
                      <a:pt x="64" y="128"/>
                    </a:moveTo>
                    <a:cubicBezTo>
                      <a:pt x="49" y="129"/>
                      <a:pt x="42" y="139"/>
                      <a:pt x="42" y="157"/>
                    </a:cubicBezTo>
                    <a:cubicBezTo>
                      <a:pt x="42" y="198"/>
                      <a:pt x="42" y="198"/>
                      <a:pt x="42" y="198"/>
                    </a:cubicBezTo>
                    <a:cubicBezTo>
                      <a:pt x="42" y="226"/>
                      <a:pt x="28" y="240"/>
                      <a:pt x="0" y="240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8" y="223"/>
                      <a:pt x="14" y="221"/>
                      <a:pt x="17" y="216"/>
                    </a:cubicBezTo>
                    <a:cubicBezTo>
                      <a:pt x="21" y="212"/>
                      <a:pt x="22" y="205"/>
                      <a:pt x="22" y="195"/>
                    </a:cubicBezTo>
                    <a:cubicBezTo>
                      <a:pt x="22" y="155"/>
                      <a:pt x="22" y="155"/>
                      <a:pt x="22" y="155"/>
                    </a:cubicBezTo>
                    <a:cubicBezTo>
                      <a:pt x="22" y="136"/>
                      <a:pt x="29" y="124"/>
                      <a:pt x="43" y="120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29" y="115"/>
                      <a:pt x="22" y="104"/>
                      <a:pt x="22" y="8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27"/>
                      <a:pt x="15" y="18"/>
                      <a:pt x="0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42" y="14"/>
                      <a:pt x="42" y="43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2" y="101"/>
                      <a:pt x="49" y="111"/>
                      <a:pt x="64" y="112"/>
                    </a:cubicBezTo>
                    <a:lnTo>
                      <a:pt x="64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46" name="Freeform 203"/>
              <p:cNvSpPr>
                <a:spLocks/>
              </p:cNvSpPr>
              <p:nvPr userDrawn="1"/>
            </p:nvSpPr>
            <p:spPr bwMode="auto">
              <a:xfrm>
                <a:off x="3248" y="3292"/>
                <a:ext cx="82" cy="245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5 h 201"/>
                  <a:gd name="T14" fmla="*/ 0 w 67"/>
                  <a:gd name="T15" fmla="*/ 32 h 201"/>
                  <a:gd name="T16" fmla="*/ 15 w 67"/>
                  <a:gd name="T17" fmla="*/ 26 h 201"/>
                  <a:gd name="T18" fmla="*/ 32 w 67"/>
                  <a:gd name="T19" fmla="*/ 19 h 201"/>
                  <a:gd name="T20" fmla="*/ 47 w 67"/>
                  <a:gd name="T21" fmla="*/ 10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40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5" y="26"/>
                    </a:cubicBezTo>
                    <a:cubicBezTo>
                      <a:pt x="21" y="24"/>
                      <a:pt x="26" y="22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1" y="7"/>
                      <a:pt x="56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47" name="Freeform 204"/>
              <p:cNvSpPr>
                <a:spLocks noEditPoints="1"/>
              </p:cNvSpPr>
              <p:nvPr userDrawn="1"/>
            </p:nvSpPr>
            <p:spPr bwMode="auto">
              <a:xfrm>
                <a:off x="3395" y="3294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3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6 w 128"/>
                  <a:gd name="T13" fmla="*/ 177 h 202"/>
                  <a:gd name="T14" fmla="*/ 4 w 128"/>
                  <a:gd name="T15" fmla="*/ 146 h 202"/>
                  <a:gd name="T16" fmla="*/ 0 w 128"/>
                  <a:gd name="T17" fmla="*/ 105 h 202"/>
                  <a:gd name="T18" fmla="*/ 5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4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6" y="131"/>
                      <a:pt x="123" y="144"/>
                    </a:cubicBezTo>
                    <a:cubicBezTo>
                      <a:pt x="121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3" y="202"/>
                      <a:pt x="62" y="202"/>
                    </a:cubicBezTo>
                    <a:cubicBezTo>
                      <a:pt x="52" y="202"/>
                      <a:pt x="44" y="200"/>
                      <a:pt x="36" y="196"/>
                    </a:cubicBezTo>
                    <a:cubicBezTo>
                      <a:pt x="28" y="191"/>
                      <a:pt x="22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5" y="59"/>
                    </a:cubicBezTo>
                    <a:cubicBezTo>
                      <a:pt x="7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48" name="Freeform 205"/>
              <p:cNvSpPr>
                <a:spLocks noEditPoints="1"/>
              </p:cNvSpPr>
              <p:nvPr userDrawn="1"/>
            </p:nvSpPr>
            <p:spPr bwMode="auto">
              <a:xfrm>
                <a:off x="3590" y="3294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3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6 w 128"/>
                  <a:gd name="T13" fmla="*/ 177 h 202"/>
                  <a:gd name="T14" fmla="*/ 4 w 128"/>
                  <a:gd name="T15" fmla="*/ 146 h 202"/>
                  <a:gd name="T16" fmla="*/ 0 w 128"/>
                  <a:gd name="T17" fmla="*/ 105 h 202"/>
                  <a:gd name="T18" fmla="*/ 5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4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6" y="131"/>
                      <a:pt x="123" y="144"/>
                    </a:cubicBezTo>
                    <a:cubicBezTo>
                      <a:pt x="121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3" y="202"/>
                      <a:pt x="62" y="202"/>
                    </a:cubicBezTo>
                    <a:cubicBezTo>
                      <a:pt x="52" y="202"/>
                      <a:pt x="44" y="200"/>
                      <a:pt x="36" y="196"/>
                    </a:cubicBezTo>
                    <a:cubicBezTo>
                      <a:pt x="28" y="191"/>
                      <a:pt x="22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5" y="59"/>
                    </a:cubicBezTo>
                    <a:cubicBezTo>
                      <a:pt x="7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49" name="Freeform 206"/>
              <p:cNvSpPr>
                <a:spLocks/>
              </p:cNvSpPr>
              <p:nvPr userDrawn="1"/>
            </p:nvSpPr>
            <p:spPr bwMode="auto">
              <a:xfrm>
                <a:off x="3788" y="3292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2"/>
                      <a:pt x="32" y="19"/>
                    </a:cubicBezTo>
                    <a:cubicBezTo>
                      <a:pt x="38" y="16"/>
                      <a:pt x="43" y="13"/>
                      <a:pt x="47" y="10"/>
                    </a:cubicBezTo>
                    <a:cubicBezTo>
                      <a:pt x="52" y="7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50" name="Freeform 207"/>
              <p:cNvSpPr>
                <a:spLocks/>
              </p:cNvSpPr>
              <p:nvPr userDrawn="1"/>
            </p:nvSpPr>
            <p:spPr bwMode="auto">
              <a:xfrm>
                <a:off x="3938" y="3292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40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6" y="22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7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51" name="Freeform 208"/>
              <p:cNvSpPr>
                <a:spLocks noEditPoints="1"/>
              </p:cNvSpPr>
              <p:nvPr userDrawn="1"/>
            </p:nvSpPr>
            <p:spPr bwMode="auto">
              <a:xfrm>
                <a:off x="4085" y="3294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4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7 w 128"/>
                  <a:gd name="T13" fmla="*/ 177 h 202"/>
                  <a:gd name="T14" fmla="*/ 5 w 128"/>
                  <a:gd name="T15" fmla="*/ 146 h 202"/>
                  <a:gd name="T16" fmla="*/ 0 w 128"/>
                  <a:gd name="T17" fmla="*/ 105 h 202"/>
                  <a:gd name="T18" fmla="*/ 5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7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5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7" y="131"/>
                      <a:pt x="124" y="144"/>
                    </a:cubicBezTo>
                    <a:cubicBezTo>
                      <a:pt x="121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3" y="202"/>
                      <a:pt x="62" y="202"/>
                    </a:cubicBezTo>
                    <a:cubicBezTo>
                      <a:pt x="53" y="202"/>
                      <a:pt x="44" y="200"/>
                      <a:pt x="36" y="196"/>
                    </a:cubicBezTo>
                    <a:cubicBezTo>
                      <a:pt x="28" y="191"/>
                      <a:pt x="22" y="185"/>
                      <a:pt x="17" y="177"/>
                    </a:cubicBezTo>
                    <a:cubicBezTo>
                      <a:pt x="11" y="169"/>
                      <a:pt x="7" y="158"/>
                      <a:pt x="5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5" y="59"/>
                    </a:cubicBezTo>
                    <a:cubicBezTo>
                      <a:pt x="8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7" y="0"/>
                    </a:cubicBezTo>
                    <a:cubicBezTo>
                      <a:pt x="108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5" y="183"/>
                    </a:cubicBezTo>
                    <a:cubicBezTo>
                      <a:pt x="92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52" name="Freeform 209"/>
              <p:cNvSpPr>
                <a:spLocks/>
              </p:cNvSpPr>
              <p:nvPr userDrawn="1"/>
            </p:nvSpPr>
            <p:spPr bwMode="auto">
              <a:xfrm>
                <a:off x="4284" y="3292"/>
                <a:ext cx="82" cy="245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5 h 201"/>
                  <a:gd name="T14" fmla="*/ 0 w 67"/>
                  <a:gd name="T15" fmla="*/ 32 h 201"/>
                  <a:gd name="T16" fmla="*/ 15 w 67"/>
                  <a:gd name="T17" fmla="*/ 26 h 201"/>
                  <a:gd name="T18" fmla="*/ 31 w 67"/>
                  <a:gd name="T19" fmla="*/ 19 h 201"/>
                  <a:gd name="T20" fmla="*/ 47 w 67"/>
                  <a:gd name="T21" fmla="*/ 10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40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1"/>
                      <a:pt x="10" y="29"/>
                      <a:pt x="15" y="26"/>
                    </a:cubicBezTo>
                    <a:cubicBezTo>
                      <a:pt x="21" y="24"/>
                      <a:pt x="26" y="22"/>
                      <a:pt x="31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1" y="7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53" name="Freeform 210"/>
              <p:cNvSpPr>
                <a:spLocks/>
              </p:cNvSpPr>
              <p:nvPr userDrawn="1"/>
            </p:nvSpPr>
            <p:spPr bwMode="auto">
              <a:xfrm>
                <a:off x="4433" y="3292"/>
                <a:ext cx="82" cy="245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2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7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54" name="Freeform 211"/>
              <p:cNvSpPr>
                <a:spLocks noEditPoints="1"/>
              </p:cNvSpPr>
              <p:nvPr userDrawn="1"/>
            </p:nvSpPr>
            <p:spPr bwMode="auto">
              <a:xfrm>
                <a:off x="4581" y="3294"/>
                <a:ext cx="155" cy="247"/>
              </a:xfrm>
              <a:custGeom>
                <a:avLst/>
                <a:gdLst>
                  <a:gd name="T0" fmla="*/ 127 w 127"/>
                  <a:gd name="T1" fmla="*/ 100 h 202"/>
                  <a:gd name="T2" fmla="*/ 123 w 127"/>
                  <a:gd name="T3" fmla="*/ 144 h 202"/>
                  <a:gd name="T4" fmla="*/ 110 w 127"/>
                  <a:gd name="T5" fmla="*/ 176 h 202"/>
                  <a:gd name="T6" fmla="*/ 89 w 127"/>
                  <a:gd name="T7" fmla="*/ 196 h 202"/>
                  <a:gd name="T8" fmla="*/ 62 w 127"/>
                  <a:gd name="T9" fmla="*/ 202 h 202"/>
                  <a:gd name="T10" fmla="*/ 35 w 127"/>
                  <a:gd name="T11" fmla="*/ 196 h 202"/>
                  <a:gd name="T12" fmla="*/ 16 w 127"/>
                  <a:gd name="T13" fmla="*/ 177 h 202"/>
                  <a:gd name="T14" fmla="*/ 4 w 127"/>
                  <a:gd name="T15" fmla="*/ 146 h 202"/>
                  <a:gd name="T16" fmla="*/ 0 w 127"/>
                  <a:gd name="T17" fmla="*/ 105 h 202"/>
                  <a:gd name="T18" fmla="*/ 4 w 127"/>
                  <a:gd name="T19" fmla="*/ 59 h 202"/>
                  <a:gd name="T20" fmla="*/ 17 w 127"/>
                  <a:gd name="T21" fmla="*/ 26 h 202"/>
                  <a:gd name="T22" fmla="*/ 37 w 127"/>
                  <a:gd name="T23" fmla="*/ 6 h 202"/>
                  <a:gd name="T24" fmla="*/ 66 w 127"/>
                  <a:gd name="T25" fmla="*/ 0 h 202"/>
                  <a:gd name="T26" fmla="*/ 127 w 127"/>
                  <a:gd name="T27" fmla="*/ 100 h 202"/>
                  <a:gd name="T28" fmla="*/ 104 w 127"/>
                  <a:gd name="T29" fmla="*/ 102 h 202"/>
                  <a:gd name="T30" fmla="*/ 65 w 127"/>
                  <a:gd name="T31" fmla="*/ 19 h 202"/>
                  <a:gd name="T32" fmla="*/ 23 w 127"/>
                  <a:gd name="T33" fmla="*/ 104 h 202"/>
                  <a:gd name="T34" fmla="*/ 64 w 127"/>
                  <a:gd name="T35" fmla="*/ 183 h 202"/>
                  <a:gd name="T36" fmla="*/ 104 w 127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2">
                    <a:moveTo>
                      <a:pt x="127" y="100"/>
                    </a:moveTo>
                    <a:cubicBezTo>
                      <a:pt x="127" y="116"/>
                      <a:pt x="126" y="131"/>
                      <a:pt x="123" y="144"/>
                    </a:cubicBezTo>
                    <a:cubicBezTo>
                      <a:pt x="120" y="156"/>
                      <a:pt x="116" y="167"/>
                      <a:pt x="110" y="176"/>
                    </a:cubicBezTo>
                    <a:cubicBezTo>
                      <a:pt x="105" y="184"/>
                      <a:pt x="98" y="191"/>
                      <a:pt x="89" y="196"/>
                    </a:cubicBezTo>
                    <a:cubicBezTo>
                      <a:pt x="81" y="200"/>
                      <a:pt x="72" y="202"/>
                      <a:pt x="62" y="202"/>
                    </a:cubicBezTo>
                    <a:cubicBezTo>
                      <a:pt x="52" y="202"/>
                      <a:pt x="43" y="200"/>
                      <a:pt x="35" y="196"/>
                    </a:cubicBezTo>
                    <a:cubicBezTo>
                      <a:pt x="28" y="191"/>
                      <a:pt x="21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1" y="134"/>
                      <a:pt x="0" y="120"/>
                      <a:pt x="0" y="105"/>
                    </a:cubicBezTo>
                    <a:cubicBezTo>
                      <a:pt x="0" y="88"/>
                      <a:pt x="1" y="73"/>
                      <a:pt x="4" y="59"/>
                    </a:cubicBezTo>
                    <a:cubicBezTo>
                      <a:pt x="7" y="46"/>
                      <a:pt x="11" y="35"/>
                      <a:pt x="17" y="26"/>
                    </a:cubicBezTo>
                    <a:cubicBezTo>
                      <a:pt x="22" y="18"/>
                      <a:pt x="29" y="11"/>
                      <a:pt x="37" y="6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3"/>
                      <a:pt x="127" y="100"/>
                    </a:cubicBezTo>
                    <a:close/>
                    <a:moveTo>
                      <a:pt x="104" y="102"/>
                    </a:moveTo>
                    <a:cubicBezTo>
                      <a:pt x="104" y="46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6" y="183"/>
                      <a:pt x="64" y="183"/>
                    </a:cubicBezTo>
                    <a:cubicBezTo>
                      <a:pt x="91" y="183"/>
                      <a:pt x="104" y="156"/>
                      <a:pt x="10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55" name="Freeform 212"/>
              <p:cNvSpPr>
                <a:spLocks/>
              </p:cNvSpPr>
              <p:nvPr userDrawn="1"/>
            </p:nvSpPr>
            <p:spPr bwMode="auto">
              <a:xfrm>
                <a:off x="4779" y="3292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40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5" y="26"/>
                    </a:cubicBezTo>
                    <a:cubicBezTo>
                      <a:pt x="21" y="24"/>
                      <a:pt x="26" y="22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7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56" name="Freeform 213"/>
              <p:cNvSpPr>
                <a:spLocks noEditPoints="1"/>
              </p:cNvSpPr>
              <p:nvPr userDrawn="1"/>
            </p:nvSpPr>
            <p:spPr bwMode="auto">
              <a:xfrm>
                <a:off x="4926" y="3294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4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7 w 128"/>
                  <a:gd name="T13" fmla="*/ 177 h 202"/>
                  <a:gd name="T14" fmla="*/ 5 w 128"/>
                  <a:gd name="T15" fmla="*/ 146 h 202"/>
                  <a:gd name="T16" fmla="*/ 0 w 128"/>
                  <a:gd name="T17" fmla="*/ 105 h 202"/>
                  <a:gd name="T18" fmla="*/ 5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5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7" y="131"/>
                      <a:pt x="124" y="144"/>
                    </a:cubicBezTo>
                    <a:cubicBezTo>
                      <a:pt x="121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3" y="202"/>
                      <a:pt x="62" y="202"/>
                    </a:cubicBezTo>
                    <a:cubicBezTo>
                      <a:pt x="53" y="202"/>
                      <a:pt x="44" y="200"/>
                      <a:pt x="36" y="196"/>
                    </a:cubicBezTo>
                    <a:cubicBezTo>
                      <a:pt x="28" y="191"/>
                      <a:pt x="22" y="185"/>
                      <a:pt x="17" y="177"/>
                    </a:cubicBezTo>
                    <a:cubicBezTo>
                      <a:pt x="11" y="169"/>
                      <a:pt x="7" y="158"/>
                      <a:pt x="5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5" y="59"/>
                    </a:cubicBezTo>
                    <a:cubicBezTo>
                      <a:pt x="8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5" y="183"/>
                    </a:cubicBezTo>
                    <a:cubicBezTo>
                      <a:pt x="92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57" name="Freeform 214"/>
              <p:cNvSpPr>
                <a:spLocks/>
              </p:cNvSpPr>
              <p:nvPr userDrawn="1"/>
            </p:nvSpPr>
            <p:spPr bwMode="auto">
              <a:xfrm>
                <a:off x="5125" y="3292"/>
                <a:ext cx="81" cy="245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5 h 201"/>
                  <a:gd name="T14" fmla="*/ 0 w 67"/>
                  <a:gd name="T15" fmla="*/ 32 h 201"/>
                  <a:gd name="T16" fmla="*/ 15 w 67"/>
                  <a:gd name="T17" fmla="*/ 26 h 201"/>
                  <a:gd name="T18" fmla="*/ 31 w 67"/>
                  <a:gd name="T19" fmla="*/ 19 h 201"/>
                  <a:gd name="T20" fmla="*/ 47 w 67"/>
                  <a:gd name="T21" fmla="*/ 10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40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1"/>
                      <a:pt x="10" y="29"/>
                      <a:pt x="15" y="26"/>
                    </a:cubicBezTo>
                    <a:cubicBezTo>
                      <a:pt x="21" y="24"/>
                      <a:pt x="26" y="22"/>
                      <a:pt x="31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1" y="7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58" name="Freeform 215"/>
              <p:cNvSpPr>
                <a:spLocks noEditPoints="1"/>
              </p:cNvSpPr>
              <p:nvPr userDrawn="1"/>
            </p:nvSpPr>
            <p:spPr bwMode="auto">
              <a:xfrm>
                <a:off x="5261" y="3298"/>
                <a:ext cx="188" cy="218"/>
              </a:xfrm>
              <a:custGeom>
                <a:avLst/>
                <a:gdLst>
                  <a:gd name="T0" fmla="*/ 188 w 188"/>
                  <a:gd name="T1" fmla="*/ 67 h 218"/>
                  <a:gd name="T2" fmla="*/ 184 w 188"/>
                  <a:gd name="T3" fmla="*/ 84 h 218"/>
                  <a:gd name="T4" fmla="*/ 142 w 188"/>
                  <a:gd name="T5" fmla="*/ 84 h 218"/>
                  <a:gd name="T6" fmla="*/ 131 w 188"/>
                  <a:gd name="T7" fmla="*/ 134 h 218"/>
                  <a:gd name="T8" fmla="*/ 177 w 188"/>
                  <a:gd name="T9" fmla="*/ 134 h 218"/>
                  <a:gd name="T10" fmla="*/ 173 w 188"/>
                  <a:gd name="T11" fmla="*/ 152 h 218"/>
                  <a:gd name="T12" fmla="*/ 127 w 188"/>
                  <a:gd name="T13" fmla="*/ 152 h 218"/>
                  <a:gd name="T14" fmla="*/ 112 w 188"/>
                  <a:gd name="T15" fmla="*/ 218 h 218"/>
                  <a:gd name="T16" fmla="*/ 92 w 188"/>
                  <a:gd name="T17" fmla="*/ 218 h 218"/>
                  <a:gd name="T18" fmla="*/ 106 w 188"/>
                  <a:gd name="T19" fmla="*/ 152 h 218"/>
                  <a:gd name="T20" fmla="*/ 64 w 188"/>
                  <a:gd name="T21" fmla="*/ 152 h 218"/>
                  <a:gd name="T22" fmla="*/ 50 w 188"/>
                  <a:gd name="T23" fmla="*/ 218 h 218"/>
                  <a:gd name="T24" fmla="*/ 30 w 188"/>
                  <a:gd name="T25" fmla="*/ 218 h 218"/>
                  <a:gd name="T26" fmla="*/ 43 w 188"/>
                  <a:gd name="T27" fmla="*/ 152 h 218"/>
                  <a:gd name="T28" fmla="*/ 0 w 188"/>
                  <a:gd name="T29" fmla="*/ 152 h 218"/>
                  <a:gd name="T30" fmla="*/ 3 w 188"/>
                  <a:gd name="T31" fmla="*/ 134 h 218"/>
                  <a:gd name="T32" fmla="*/ 48 w 188"/>
                  <a:gd name="T33" fmla="*/ 134 h 218"/>
                  <a:gd name="T34" fmla="*/ 58 w 188"/>
                  <a:gd name="T35" fmla="*/ 84 h 218"/>
                  <a:gd name="T36" fmla="*/ 11 w 188"/>
                  <a:gd name="T37" fmla="*/ 84 h 218"/>
                  <a:gd name="T38" fmla="*/ 15 w 188"/>
                  <a:gd name="T39" fmla="*/ 67 h 218"/>
                  <a:gd name="T40" fmla="*/ 61 w 188"/>
                  <a:gd name="T41" fmla="*/ 67 h 218"/>
                  <a:gd name="T42" fmla="*/ 75 w 188"/>
                  <a:gd name="T43" fmla="*/ 0 h 218"/>
                  <a:gd name="T44" fmla="*/ 95 w 188"/>
                  <a:gd name="T45" fmla="*/ 0 h 218"/>
                  <a:gd name="T46" fmla="*/ 82 w 188"/>
                  <a:gd name="T47" fmla="*/ 67 h 218"/>
                  <a:gd name="T48" fmla="*/ 123 w 188"/>
                  <a:gd name="T49" fmla="*/ 67 h 218"/>
                  <a:gd name="T50" fmla="*/ 138 w 188"/>
                  <a:gd name="T51" fmla="*/ 0 h 218"/>
                  <a:gd name="T52" fmla="*/ 159 w 188"/>
                  <a:gd name="T53" fmla="*/ 0 h 218"/>
                  <a:gd name="T54" fmla="*/ 145 w 188"/>
                  <a:gd name="T55" fmla="*/ 67 h 218"/>
                  <a:gd name="T56" fmla="*/ 188 w 188"/>
                  <a:gd name="T57" fmla="*/ 67 h 218"/>
                  <a:gd name="T58" fmla="*/ 121 w 188"/>
                  <a:gd name="T59" fmla="*/ 84 h 218"/>
                  <a:gd name="T60" fmla="*/ 78 w 188"/>
                  <a:gd name="T61" fmla="*/ 84 h 218"/>
                  <a:gd name="T62" fmla="*/ 67 w 188"/>
                  <a:gd name="T63" fmla="*/ 134 h 218"/>
                  <a:gd name="T64" fmla="*/ 110 w 188"/>
                  <a:gd name="T65" fmla="*/ 134 h 218"/>
                  <a:gd name="T66" fmla="*/ 121 w 188"/>
                  <a:gd name="T67" fmla="*/ 8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8" h="218">
                    <a:moveTo>
                      <a:pt x="188" y="67"/>
                    </a:moveTo>
                    <a:lnTo>
                      <a:pt x="184" y="84"/>
                    </a:lnTo>
                    <a:lnTo>
                      <a:pt x="142" y="84"/>
                    </a:lnTo>
                    <a:lnTo>
                      <a:pt x="131" y="134"/>
                    </a:lnTo>
                    <a:lnTo>
                      <a:pt x="177" y="134"/>
                    </a:lnTo>
                    <a:lnTo>
                      <a:pt x="173" y="152"/>
                    </a:lnTo>
                    <a:lnTo>
                      <a:pt x="127" y="152"/>
                    </a:lnTo>
                    <a:lnTo>
                      <a:pt x="112" y="218"/>
                    </a:lnTo>
                    <a:lnTo>
                      <a:pt x="92" y="218"/>
                    </a:lnTo>
                    <a:lnTo>
                      <a:pt x="106" y="152"/>
                    </a:lnTo>
                    <a:lnTo>
                      <a:pt x="64" y="152"/>
                    </a:lnTo>
                    <a:lnTo>
                      <a:pt x="50" y="218"/>
                    </a:lnTo>
                    <a:lnTo>
                      <a:pt x="30" y="218"/>
                    </a:lnTo>
                    <a:lnTo>
                      <a:pt x="43" y="152"/>
                    </a:lnTo>
                    <a:lnTo>
                      <a:pt x="0" y="152"/>
                    </a:lnTo>
                    <a:lnTo>
                      <a:pt x="3" y="134"/>
                    </a:lnTo>
                    <a:lnTo>
                      <a:pt x="48" y="134"/>
                    </a:lnTo>
                    <a:lnTo>
                      <a:pt x="58" y="84"/>
                    </a:lnTo>
                    <a:lnTo>
                      <a:pt x="11" y="84"/>
                    </a:lnTo>
                    <a:lnTo>
                      <a:pt x="15" y="67"/>
                    </a:lnTo>
                    <a:lnTo>
                      <a:pt x="61" y="67"/>
                    </a:lnTo>
                    <a:lnTo>
                      <a:pt x="75" y="0"/>
                    </a:lnTo>
                    <a:lnTo>
                      <a:pt x="95" y="0"/>
                    </a:lnTo>
                    <a:lnTo>
                      <a:pt x="82" y="67"/>
                    </a:lnTo>
                    <a:lnTo>
                      <a:pt x="123" y="67"/>
                    </a:lnTo>
                    <a:lnTo>
                      <a:pt x="138" y="0"/>
                    </a:lnTo>
                    <a:lnTo>
                      <a:pt x="159" y="0"/>
                    </a:lnTo>
                    <a:lnTo>
                      <a:pt x="145" y="67"/>
                    </a:lnTo>
                    <a:lnTo>
                      <a:pt x="188" y="67"/>
                    </a:lnTo>
                    <a:close/>
                    <a:moveTo>
                      <a:pt x="121" y="84"/>
                    </a:moveTo>
                    <a:lnTo>
                      <a:pt x="78" y="84"/>
                    </a:lnTo>
                    <a:lnTo>
                      <a:pt x="67" y="134"/>
                    </a:lnTo>
                    <a:lnTo>
                      <a:pt x="110" y="134"/>
                    </a:lnTo>
                    <a:lnTo>
                      <a:pt x="121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59" name="Freeform 216"/>
              <p:cNvSpPr>
                <a:spLocks noEditPoints="1"/>
              </p:cNvSpPr>
              <p:nvPr userDrawn="1"/>
            </p:nvSpPr>
            <p:spPr bwMode="auto">
              <a:xfrm>
                <a:off x="5478" y="3294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3 w 128"/>
                  <a:gd name="T3" fmla="*/ 144 h 202"/>
                  <a:gd name="T4" fmla="*/ 110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5 w 128"/>
                  <a:gd name="T11" fmla="*/ 196 h 202"/>
                  <a:gd name="T12" fmla="*/ 16 w 128"/>
                  <a:gd name="T13" fmla="*/ 177 h 202"/>
                  <a:gd name="T14" fmla="*/ 4 w 128"/>
                  <a:gd name="T15" fmla="*/ 146 h 202"/>
                  <a:gd name="T16" fmla="*/ 0 w 128"/>
                  <a:gd name="T17" fmla="*/ 105 h 202"/>
                  <a:gd name="T18" fmla="*/ 4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4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6" y="131"/>
                      <a:pt x="123" y="144"/>
                    </a:cubicBezTo>
                    <a:cubicBezTo>
                      <a:pt x="120" y="156"/>
                      <a:pt x="116" y="167"/>
                      <a:pt x="110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1" y="200"/>
                      <a:pt x="72" y="202"/>
                      <a:pt x="62" y="202"/>
                    </a:cubicBezTo>
                    <a:cubicBezTo>
                      <a:pt x="52" y="202"/>
                      <a:pt x="43" y="200"/>
                      <a:pt x="35" y="196"/>
                    </a:cubicBezTo>
                    <a:cubicBezTo>
                      <a:pt x="28" y="191"/>
                      <a:pt x="21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1" y="134"/>
                      <a:pt x="0" y="120"/>
                      <a:pt x="0" y="105"/>
                    </a:cubicBezTo>
                    <a:cubicBezTo>
                      <a:pt x="0" y="88"/>
                      <a:pt x="1" y="73"/>
                      <a:pt x="4" y="59"/>
                    </a:cubicBezTo>
                    <a:cubicBezTo>
                      <a:pt x="7" y="46"/>
                      <a:pt x="11" y="35"/>
                      <a:pt x="17" y="26"/>
                    </a:cubicBezTo>
                    <a:cubicBezTo>
                      <a:pt x="22" y="18"/>
                      <a:pt x="29" y="11"/>
                      <a:pt x="38" y="6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760" name="Freeform 217"/>
              <p:cNvSpPr>
                <a:spLocks/>
              </p:cNvSpPr>
              <p:nvPr userDrawn="1"/>
            </p:nvSpPr>
            <p:spPr bwMode="auto">
              <a:xfrm>
                <a:off x="5904" y="3292"/>
                <a:ext cx="82" cy="245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40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5" y="26"/>
                    </a:cubicBezTo>
                    <a:cubicBezTo>
                      <a:pt x="21" y="24"/>
                      <a:pt x="26" y="22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7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</p:grpSp>
        <p:grpSp>
          <p:nvGrpSpPr>
            <p:cNvPr id="30" name="Group 419"/>
            <p:cNvGrpSpPr>
              <a:grpSpLocks/>
            </p:cNvGrpSpPr>
            <p:nvPr userDrawn="1"/>
          </p:nvGrpSpPr>
          <p:grpSpPr bwMode="auto">
            <a:xfrm>
              <a:off x="1951" y="0"/>
              <a:ext cx="5890" cy="3541"/>
              <a:chOff x="1951" y="0"/>
              <a:chExt cx="5890" cy="3541"/>
            </a:xfrm>
            <a:grpFill/>
          </p:grpSpPr>
          <p:sp>
            <p:nvSpPr>
              <p:cNvPr id="1349" name="Freeform 219"/>
              <p:cNvSpPr>
                <a:spLocks noEditPoints="1"/>
              </p:cNvSpPr>
              <p:nvPr userDrawn="1"/>
            </p:nvSpPr>
            <p:spPr bwMode="auto">
              <a:xfrm>
                <a:off x="6051" y="3294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4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7 w 128"/>
                  <a:gd name="T13" fmla="*/ 177 h 202"/>
                  <a:gd name="T14" fmla="*/ 5 w 128"/>
                  <a:gd name="T15" fmla="*/ 146 h 202"/>
                  <a:gd name="T16" fmla="*/ 0 w 128"/>
                  <a:gd name="T17" fmla="*/ 105 h 202"/>
                  <a:gd name="T18" fmla="*/ 5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5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7" y="131"/>
                      <a:pt x="124" y="144"/>
                    </a:cubicBezTo>
                    <a:cubicBezTo>
                      <a:pt x="121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3" y="202"/>
                      <a:pt x="62" y="202"/>
                    </a:cubicBezTo>
                    <a:cubicBezTo>
                      <a:pt x="53" y="202"/>
                      <a:pt x="44" y="200"/>
                      <a:pt x="36" y="196"/>
                    </a:cubicBezTo>
                    <a:cubicBezTo>
                      <a:pt x="28" y="191"/>
                      <a:pt x="22" y="185"/>
                      <a:pt x="17" y="177"/>
                    </a:cubicBezTo>
                    <a:cubicBezTo>
                      <a:pt x="11" y="169"/>
                      <a:pt x="7" y="158"/>
                      <a:pt x="5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5" y="59"/>
                    </a:cubicBezTo>
                    <a:cubicBezTo>
                      <a:pt x="8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5" y="183"/>
                    </a:cubicBezTo>
                    <a:cubicBezTo>
                      <a:pt x="92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50" name="Freeform 220"/>
              <p:cNvSpPr>
                <a:spLocks/>
              </p:cNvSpPr>
              <p:nvPr userDrawn="1"/>
            </p:nvSpPr>
            <p:spPr bwMode="auto">
              <a:xfrm>
                <a:off x="6250" y="3292"/>
                <a:ext cx="81" cy="245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5 h 201"/>
                  <a:gd name="T14" fmla="*/ 0 w 67"/>
                  <a:gd name="T15" fmla="*/ 32 h 201"/>
                  <a:gd name="T16" fmla="*/ 15 w 67"/>
                  <a:gd name="T17" fmla="*/ 26 h 201"/>
                  <a:gd name="T18" fmla="*/ 31 w 67"/>
                  <a:gd name="T19" fmla="*/ 19 h 201"/>
                  <a:gd name="T20" fmla="*/ 47 w 67"/>
                  <a:gd name="T21" fmla="*/ 10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40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1"/>
                      <a:pt x="10" y="29"/>
                      <a:pt x="15" y="26"/>
                    </a:cubicBezTo>
                    <a:cubicBezTo>
                      <a:pt x="21" y="24"/>
                      <a:pt x="26" y="22"/>
                      <a:pt x="31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1" y="7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51" name="Freeform 221"/>
              <p:cNvSpPr>
                <a:spLocks/>
              </p:cNvSpPr>
              <p:nvPr userDrawn="1"/>
            </p:nvSpPr>
            <p:spPr bwMode="auto">
              <a:xfrm>
                <a:off x="6398" y="3292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2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7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52" name="Freeform 222"/>
              <p:cNvSpPr>
                <a:spLocks noEditPoints="1"/>
              </p:cNvSpPr>
              <p:nvPr userDrawn="1"/>
            </p:nvSpPr>
            <p:spPr bwMode="auto">
              <a:xfrm>
                <a:off x="6547" y="3294"/>
                <a:ext cx="155" cy="247"/>
              </a:xfrm>
              <a:custGeom>
                <a:avLst/>
                <a:gdLst>
                  <a:gd name="T0" fmla="*/ 127 w 127"/>
                  <a:gd name="T1" fmla="*/ 100 h 202"/>
                  <a:gd name="T2" fmla="*/ 123 w 127"/>
                  <a:gd name="T3" fmla="*/ 144 h 202"/>
                  <a:gd name="T4" fmla="*/ 110 w 127"/>
                  <a:gd name="T5" fmla="*/ 176 h 202"/>
                  <a:gd name="T6" fmla="*/ 89 w 127"/>
                  <a:gd name="T7" fmla="*/ 196 h 202"/>
                  <a:gd name="T8" fmla="*/ 62 w 127"/>
                  <a:gd name="T9" fmla="*/ 202 h 202"/>
                  <a:gd name="T10" fmla="*/ 35 w 127"/>
                  <a:gd name="T11" fmla="*/ 196 h 202"/>
                  <a:gd name="T12" fmla="*/ 16 w 127"/>
                  <a:gd name="T13" fmla="*/ 177 h 202"/>
                  <a:gd name="T14" fmla="*/ 4 w 127"/>
                  <a:gd name="T15" fmla="*/ 146 h 202"/>
                  <a:gd name="T16" fmla="*/ 0 w 127"/>
                  <a:gd name="T17" fmla="*/ 105 h 202"/>
                  <a:gd name="T18" fmla="*/ 4 w 127"/>
                  <a:gd name="T19" fmla="*/ 59 h 202"/>
                  <a:gd name="T20" fmla="*/ 17 w 127"/>
                  <a:gd name="T21" fmla="*/ 26 h 202"/>
                  <a:gd name="T22" fmla="*/ 37 w 127"/>
                  <a:gd name="T23" fmla="*/ 6 h 202"/>
                  <a:gd name="T24" fmla="*/ 66 w 127"/>
                  <a:gd name="T25" fmla="*/ 0 h 202"/>
                  <a:gd name="T26" fmla="*/ 127 w 127"/>
                  <a:gd name="T27" fmla="*/ 100 h 202"/>
                  <a:gd name="T28" fmla="*/ 104 w 127"/>
                  <a:gd name="T29" fmla="*/ 102 h 202"/>
                  <a:gd name="T30" fmla="*/ 65 w 127"/>
                  <a:gd name="T31" fmla="*/ 19 h 202"/>
                  <a:gd name="T32" fmla="*/ 23 w 127"/>
                  <a:gd name="T33" fmla="*/ 104 h 202"/>
                  <a:gd name="T34" fmla="*/ 64 w 127"/>
                  <a:gd name="T35" fmla="*/ 183 h 202"/>
                  <a:gd name="T36" fmla="*/ 104 w 127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2">
                    <a:moveTo>
                      <a:pt x="127" y="100"/>
                    </a:moveTo>
                    <a:cubicBezTo>
                      <a:pt x="127" y="116"/>
                      <a:pt x="126" y="131"/>
                      <a:pt x="123" y="144"/>
                    </a:cubicBezTo>
                    <a:cubicBezTo>
                      <a:pt x="120" y="156"/>
                      <a:pt x="116" y="167"/>
                      <a:pt x="110" y="176"/>
                    </a:cubicBezTo>
                    <a:cubicBezTo>
                      <a:pt x="104" y="184"/>
                      <a:pt x="98" y="191"/>
                      <a:pt x="89" y="196"/>
                    </a:cubicBezTo>
                    <a:cubicBezTo>
                      <a:pt x="81" y="200"/>
                      <a:pt x="72" y="202"/>
                      <a:pt x="62" y="202"/>
                    </a:cubicBezTo>
                    <a:cubicBezTo>
                      <a:pt x="52" y="202"/>
                      <a:pt x="43" y="200"/>
                      <a:pt x="35" y="196"/>
                    </a:cubicBezTo>
                    <a:cubicBezTo>
                      <a:pt x="28" y="191"/>
                      <a:pt x="21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1" y="134"/>
                      <a:pt x="0" y="120"/>
                      <a:pt x="0" y="105"/>
                    </a:cubicBezTo>
                    <a:cubicBezTo>
                      <a:pt x="0" y="88"/>
                      <a:pt x="1" y="73"/>
                      <a:pt x="4" y="59"/>
                    </a:cubicBezTo>
                    <a:cubicBezTo>
                      <a:pt x="7" y="46"/>
                      <a:pt x="11" y="35"/>
                      <a:pt x="17" y="26"/>
                    </a:cubicBezTo>
                    <a:cubicBezTo>
                      <a:pt x="22" y="18"/>
                      <a:pt x="29" y="11"/>
                      <a:pt x="37" y="6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3"/>
                      <a:pt x="127" y="100"/>
                    </a:cubicBezTo>
                    <a:close/>
                    <a:moveTo>
                      <a:pt x="104" y="102"/>
                    </a:moveTo>
                    <a:cubicBezTo>
                      <a:pt x="104" y="46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6" y="183"/>
                      <a:pt x="64" y="183"/>
                    </a:cubicBezTo>
                    <a:cubicBezTo>
                      <a:pt x="91" y="183"/>
                      <a:pt x="104" y="156"/>
                      <a:pt x="10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53" name="Freeform 223"/>
              <p:cNvSpPr>
                <a:spLocks/>
              </p:cNvSpPr>
              <p:nvPr userDrawn="1"/>
            </p:nvSpPr>
            <p:spPr bwMode="auto">
              <a:xfrm>
                <a:off x="6744" y="3292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40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5" y="26"/>
                    </a:cubicBezTo>
                    <a:cubicBezTo>
                      <a:pt x="21" y="24"/>
                      <a:pt x="26" y="22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7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54" name="Freeform 224"/>
              <p:cNvSpPr>
                <a:spLocks/>
              </p:cNvSpPr>
              <p:nvPr userDrawn="1"/>
            </p:nvSpPr>
            <p:spPr bwMode="auto">
              <a:xfrm>
                <a:off x="6893" y="3292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2"/>
                      <a:pt x="32" y="19"/>
                    </a:cubicBezTo>
                    <a:cubicBezTo>
                      <a:pt x="38" y="16"/>
                      <a:pt x="43" y="13"/>
                      <a:pt x="47" y="10"/>
                    </a:cubicBezTo>
                    <a:cubicBezTo>
                      <a:pt x="52" y="7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55" name="Freeform 225"/>
              <p:cNvSpPr>
                <a:spLocks/>
              </p:cNvSpPr>
              <p:nvPr userDrawn="1"/>
            </p:nvSpPr>
            <p:spPr bwMode="auto">
              <a:xfrm>
                <a:off x="7043" y="3292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40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6" y="22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7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56" name="Freeform 226"/>
              <p:cNvSpPr>
                <a:spLocks/>
              </p:cNvSpPr>
              <p:nvPr userDrawn="1"/>
            </p:nvSpPr>
            <p:spPr bwMode="auto">
              <a:xfrm>
                <a:off x="7192" y="3292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2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1" y="29"/>
                      <a:pt x="16" y="26"/>
                    </a:cubicBezTo>
                    <a:cubicBezTo>
                      <a:pt x="22" y="24"/>
                      <a:pt x="27" y="22"/>
                      <a:pt x="32" y="19"/>
                    </a:cubicBezTo>
                    <a:cubicBezTo>
                      <a:pt x="38" y="16"/>
                      <a:pt x="43" y="13"/>
                      <a:pt x="47" y="10"/>
                    </a:cubicBezTo>
                    <a:cubicBezTo>
                      <a:pt x="52" y="7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57" name="Freeform 227"/>
              <p:cNvSpPr>
                <a:spLocks noEditPoints="1"/>
              </p:cNvSpPr>
              <p:nvPr userDrawn="1"/>
            </p:nvSpPr>
            <p:spPr bwMode="auto">
              <a:xfrm>
                <a:off x="7340" y="3294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3 w 128"/>
                  <a:gd name="T3" fmla="*/ 144 h 202"/>
                  <a:gd name="T4" fmla="*/ 110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6 w 128"/>
                  <a:gd name="T13" fmla="*/ 177 h 202"/>
                  <a:gd name="T14" fmla="*/ 4 w 128"/>
                  <a:gd name="T15" fmla="*/ 146 h 202"/>
                  <a:gd name="T16" fmla="*/ 0 w 128"/>
                  <a:gd name="T17" fmla="*/ 105 h 202"/>
                  <a:gd name="T18" fmla="*/ 4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4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6" y="131"/>
                      <a:pt x="123" y="144"/>
                    </a:cubicBezTo>
                    <a:cubicBezTo>
                      <a:pt x="120" y="156"/>
                      <a:pt x="116" y="167"/>
                      <a:pt x="110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2" y="202"/>
                      <a:pt x="62" y="202"/>
                    </a:cubicBezTo>
                    <a:cubicBezTo>
                      <a:pt x="52" y="202"/>
                      <a:pt x="43" y="200"/>
                      <a:pt x="36" y="196"/>
                    </a:cubicBezTo>
                    <a:cubicBezTo>
                      <a:pt x="28" y="191"/>
                      <a:pt x="21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1" y="134"/>
                      <a:pt x="0" y="120"/>
                      <a:pt x="0" y="105"/>
                    </a:cubicBezTo>
                    <a:cubicBezTo>
                      <a:pt x="0" y="88"/>
                      <a:pt x="1" y="73"/>
                      <a:pt x="4" y="59"/>
                    </a:cubicBezTo>
                    <a:cubicBezTo>
                      <a:pt x="7" y="46"/>
                      <a:pt x="11" y="35"/>
                      <a:pt x="17" y="26"/>
                    </a:cubicBezTo>
                    <a:cubicBezTo>
                      <a:pt x="23" y="18"/>
                      <a:pt x="29" y="11"/>
                      <a:pt x="38" y="6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58" name="Freeform 228"/>
              <p:cNvSpPr>
                <a:spLocks/>
              </p:cNvSpPr>
              <p:nvPr userDrawn="1"/>
            </p:nvSpPr>
            <p:spPr bwMode="auto">
              <a:xfrm>
                <a:off x="7538" y="3292"/>
                <a:ext cx="83" cy="245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2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7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59" name="Freeform 229"/>
              <p:cNvSpPr>
                <a:spLocks noEditPoints="1"/>
              </p:cNvSpPr>
              <p:nvPr userDrawn="1"/>
            </p:nvSpPr>
            <p:spPr bwMode="auto">
              <a:xfrm>
                <a:off x="7686" y="3294"/>
                <a:ext cx="155" cy="247"/>
              </a:xfrm>
              <a:custGeom>
                <a:avLst/>
                <a:gdLst>
                  <a:gd name="T0" fmla="*/ 127 w 127"/>
                  <a:gd name="T1" fmla="*/ 100 h 202"/>
                  <a:gd name="T2" fmla="*/ 123 w 127"/>
                  <a:gd name="T3" fmla="*/ 144 h 202"/>
                  <a:gd name="T4" fmla="*/ 110 w 127"/>
                  <a:gd name="T5" fmla="*/ 176 h 202"/>
                  <a:gd name="T6" fmla="*/ 89 w 127"/>
                  <a:gd name="T7" fmla="*/ 196 h 202"/>
                  <a:gd name="T8" fmla="*/ 62 w 127"/>
                  <a:gd name="T9" fmla="*/ 202 h 202"/>
                  <a:gd name="T10" fmla="*/ 35 w 127"/>
                  <a:gd name="T11" fmla="*/ 196 h 202"/>
                  <a:gd name="T12" fmla="*/ 16 w 127"/>
                  <a:gd name="T13" fmla="*/ 177 h 202"/>
                  <a:gd name="T14" fmla="*/ 4 w 127"/>
                  <a:gd name="T15" fmla="*/ 146 h 202"/>
                  <a:gd name="T16" fmla="*/ 0 w 127"/>
                  <a:gd name="T17" fmla="*/ 105 h 202"/>
                  <a:gd name="T18" fmla="*/ 4 w 127"/>
                  <a:gd name="T19" fmla="*/ 59 h 202"/>
                  <a:gd name="T20" fmla="*/ 17 w 127"/>
                  <a:gd name="T21" fmla="*/ 26 h 202"/>
                  <a:gd name="T22" fmla="*/ 37 w 127"/>
                  <a:gd name="T23" fmla="*/ 6 h 202"/>
                  <a:gd name="T24" fmla="*/ 66 w 127"/>
                  <a:gd name="T25" fmla="*/ 0 h 202"/>
                  <a:gd name="T26" fmla="*/ 127 w 127"/>
                  <a:gd name="T27" fmla="*/ 100 h 202"/>
                  <a:gd name="T28" fmla="*/ 104 w 127"/>
                  <a:gd name="T29" fmla="*/ 102 h 202"/>
                  <a:gd name="T30" fmla="*/ 65 w 127"/>
                  <a:gd name="T31" fmla="*/ 19 h 202"/>
                  <a:gd name="T32" fmla="*/ 23 w 127"/>
                  <a:gd name="T33" fmla="*/ 104 h 202"/>
                  <a:gd name="T34" fmla="*/ 64 w 127"/>
                  <a:gd name="T35" fmla="*/ 183 h 202"/>
                  <a:gd name="T36" fmla="*/ 104 w 127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2">
                    <a:moveTo>
                      <a:pt x="127" y="100"/>
                    </a:moveTo>
                    <a:cubicBezTo>
                      <a:pt x="127" y="116"/>
                      <a:pt x="126" y="131"/>
                      <a:pt x="123" y="144"/>
                    </a:cubicBezTo>
                    <a:cubicBezTo>
                      <a:pt x="120" y="156"/>
                      <a:pt x="116" y="167"/>
                      <a:pt x="110" y="176"/>
                    </a:cubicBezTo>
                    <a:cubicBezTo>
                      <a:pt x="105" y="184"/>
                      <a:pt x="98" y="191"/>
                      <a:pt x="89" y="196"/>
                    </a:cubicBezTo>
                    <a:cubicBezTo>
                      <a:pt x="81" y="200"/>
                      <a:pt x="72" y="202"/>
                      <a:pt x="62" y="202"/>
                    </a:cubicBezTo>
                    <a:cubicBezTo>
                      <a:pt x="52" y="202"/>
                      <a:pt x="43" y="200"/>
                      <a:pt x="35" y="196"/>
                    </a:cubicBezTo>
                    <a:cubicBezTo>
                      <a:pt x="28" y="191"/>
                      <a:pt x="21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1" y="134"/>
                      <a:pt x="0" y="120"/>
                      <a:pt x="0" y="105"/>
                    </a:cubicBezTo>
                    <a:cubicBezTo>
                      <a:pt x="0" y="88"/>
                      <a:pt x="1" y="73"/>
                      <a:pt x="4" y="59"/>
                    </a:cubicBezTo>
                    <a:cubicBezTo>
                      <a:pt x="7" y="46"/>
                      <a:pt x="11" y="35"/>
                      <a:pt x="17" y="26"/>
                    </a:cubicBezTo>
                    <a:cubicBezTo>
                      <a:pt x="22" y="18"/>
                      <a:pt x="29" y="11"/>
                      <a:pt x="37" y="6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3"/>
                      <a:pt x="127" y="100"/>
                    </a:cubicBezTo>
                    <a:close/>
                    <a:moveTo>
                      <a:pt x="104" y="102"/>
                    </a:moveTo>
                    <a:cubicBezTo>
                      <a:pt x="104" y="46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6" y="183"/>
                      <a:pt x="64" y="183"/>
                    </a:cubicBezTo>
                    <a:cubicBezTo>
                      <a:pt x="91" y="183"/>
                      <a:pt x="104" y="156"/>
                      <a:pt x="10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60" name="Freeform 230"/>
              <p:cNvSpPr>
                <a:spLocks noEditPoints="1"/>
              </p:cNvSpPr>
              <p:nvPr userDrawn="1"/>
            </p:nvSpPr>
            <p:spPr bwMode="auto">
              <a:xfrm>
                <a:off x="5672" y="3284"/>
                <a:ext cx="218" cy="256"/>
              </a:xfrm>
              <a:custGeom>
                <a:avLst/>
                <a:gdLst>
                  <a:gd name="T0" fmla="*/ 175 w 179"/>
                  <a:gd name="T1" fmla="*/ 174 h 209"/>
                  <a:gd name="T2" fmla="*/ 134 w 179"/>
                  <a:gd name="T3" fmla="*/ 209 h 209"/>
                  <a:gd name="T4" fmla="*/ 81 w 179"/>
                  <a:gd name="T5" fmla="*/ 199 h 209"/>
                  <a:gd name="T6" fmla="*/ 32 w 179"/>
                  <a:gd name="T7" fmla="*/ 202 h 209"/>
                  <a:gd name="T8" fmla="*/ 2 w 179"/>
                  <a:gd name="T9" fmla="*/ 184 h 209"/>
                  <a:gd name="T10" fmla="*/ 14 w 179"/>
                  <a:gd name="T11" fmla="*/ 159 h 209"/>
                  <a:gd name="T12" fmla="*/ 9 w 179"/>
                  <a:gd name="T13" fmla="*/ 163 h 209"/>
                  <a:gd name="T14" fmla="*/ 6 w 179"/>
                  <a:gd name="T15" fmla="*/ 184 h 209"/>
                  <a:gd name="T16" fmla="*/ 45 w 179"/>
                  <a:gd name="T17" fmla="*/ 203 h 209"/>
                  <a:gd name="T18" fmla="*/ 42 w 179"/>
                  <a:gd name="T19" fmla="*/ 153 h 209"/>
                  <a:gd name="T20" fmla="*/ 25 w 179"/>
                  <a:gd name="T21" fmla="*/ 134 h 209"/>
                  <a:gd name="T22" fmla="*/ 52 w 179"/>
                  <a:gd name="T23" fmla="*/ 84 h 209"/>
                  <a:gd name="T24" fmla="*/ 58 w 179"/>
                  <a:gd name="T25" fmla="*/ 28 h 209"/>
                  <a:gd name="T26" fmla="*/ 117 w 179"/>
                  <a:gd name="T27" fmla="*/ 18 h 209"/>
                  <a:gd name="T28" fmla="*/ 159 w 179"/>
                  <a:gd name="T29" fmla="*/ 129 h 209"/>
                  <a:gd name="T30" fmla="*/ 153 w 179"/>
                  <a:gd name="T31" fmla="*/ 152 h 209"/>
                  <a:gd name="T32" fmla="*/ 128 w 179"/>
                  <a:gd name="T33" fmla="*/ 151 h 209"/>
                  <a:gd name="T34" fmla="*/ 122 w 179"/>
                  <a:gd name="T35" fmla="*/ 186 h 209"/>
                  <a:gd name="T36" fmla="*/ 165 w 179"/>
                  <a:gd name="T37" fmla="*/ 186 h 209"/>
                  <a:gd name="T38" fmla="*/ 171 w 179"/>
                  <a:gd name="T39" fmla="*/ 174 h 209"/>
                  <a:gd name="T40" fmla="*/ 161 w 179"/>
                  <a:gd name="T41" fmla="*/ 153 h 209"/>
                  <a:gd name="T42" fmla="*/ 88 w 179"/>
                  <a:gd name="T43" fmla="*/ 72 h 209"/>
                  <a:gd name="T44" fmla="*/ 102 w 179"/>
                  <a:gd name="T45" fmla="*/ 68 h 209"/>
                  <a:gd name="T46" fmla="*/ 73 w 179"/>
                  <a:gd name="T47" fmla="*/ 80 h 209"/>
                  <a:gd name="T48" fmla="*/ 63 w 179"/>
                  <a:gd name="T49" fmla="*/ 77 h 209"/>
                  <a:gd name="T50" fmla="*/ 56 w 179"/>
                  <a:gd name="T51" fmla="*/ 101 h 209"/>
                  <a:gd name="T52" fmla="*/ 45 w 179"/>
                  <a:gd name="T53" fmla="*/ 141 h 209"/>
                  <a:gd name="T54" fmla="*/ 38 w 179"/>
                  <a:gd name="T55" fmla="*/ 121 h 209"/>
                  <a:gd name="T56" fmla="*/ 40 w 179"/>
                  <a:gd name="T57" fmla="*/ 143 h 209"/>
                  <a:gd name="T58" fmla="*/ 64 w 179"/>
                  <a:gd name="T59" fmla="*/ 178 h 209"/>
                  <a:gd name="T60" fmla="*/ 70 w 179"/>
                  <a:gd name="T61" fmla="*/ 198 h 209"/>
                  <a:gd name="T62" fmla="*/ 68 w 179"/>
                  <a:gd name="T63" fmla="*/ 183 h 209"/>
                  <a:gd name="T64" fmla="*/ 109 w 179"/>
                  <a:gd name="T65" fmla="*/ 179 h 209"/>
                  <a:gd name="T66" fmla="*/ 115 w 179"/>
                  <a:gd name="T67" fmla="*/ 186 h 209"/>
                  <a:gd name="T68" fmla="*/ 119 w 179"/>
                  <a:gd name="T69" fmla="*/ 171 h 209"/>
                  <a:gd name="T70" fmla="*/ 126 w 179"/>
                  <a:gd name="T71" fmla="*/ 146 h 209"/>
                  <a:gd name="T72" fmla="*/ 126 w 179"/>
                  <a:gd name="T73" fmla="*/ 92 h 209"/>
                  <a:gd name="T74" fmla="*/ 128 w 179"/>
                  <a:gd name="T75" fmla="*/ 135 h 209"/>
                  <a:gd name="T76" fmla="*/ 117 w 179"/>
                  <a:gd name="T77" fmla="*/ 94 h 209"/>
                  <a:gd name="T78" fmla="*/ 104 w 179"/>
                  <a:gd name="T79" fmla="*/ 54 h 209"/>
                  <a:gd name="T80" fmla="*/ 98 w 179"/>
                  <a:gd name="T81" fmla="*/ 37 h 209"/>
                  <a:gd name="T82" fmla="*/ 107 w 179"/>
                  <a:gd name="T83" fmla="*/ 49 h 209"/>
                  <a:gd name="T84" fmla="*/ 87 w 179"/>
                  <a:gd name="T85" fmla="*/ 42 h 209"/>
                  <a:gd name="T86" fmla="*/ 78 w 179"/>
                  <a:gd name="T87" fmla="*/ 44 h 209"/>
                  <a:gd name="T88" fmla="*/ 66 w 179"/>
                  <a:gd name="T89" fmla="*/ 35 h 209"/>
                  <a:gd name="T90" fmla="*/ 67 w 179"/>
                  <a:gd name="T91" fmla="*/ 48 h 209"/>
                  <a:gd name="T92" fmla="*/ 73 w 179"/>
                  <a:gd name="T93" fmla="*/ 48 h 209"/>
                  <a:gd name="T94" fmla="*/ 65 w 179"/>
                  <a:gd name="T95" fmla="*/ 60 h 209"/>
                  <a:gd name="T96" fmla="*/ 101 w 179"/>
                  <a:gd name="T97" fmla="*/ 59 h 209"/>
                  <a:gd name="T98" fmla="*/ 86 w 179"/>
                  <a:gd name="T99" fmla="*/ 68 h 209"/>
                  <a:gd name="T100" fmla="*/ 72 w 179"/>
                  <a:gd name="T101" fmla="*/ 40 h 209"/>
                  <a:gd name="T102" fmla="*/ 73 w 179"/>
                  <a:gd name="T103" fmla="*/ 45 h 209"/>
                  <a:gd name="T104" fmla="*/ 99 w 179"/>
                  <a:gd name="T105" fmla="*/ 4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9" h="209">
                    <a:moveTo>
                      <a:pt x="161" y="153"/>
                    </a:moveTo>
                    <a:cubicBezTo>
                      <a:pt x="161" y="156"/>
                      <a:pt x="162" y="159"/>
                      <a:pt x="163" y="161"/>
                    </a:cubicBezTo>
                    <a:cubicBezTo>
                      <a:pt x="164" y="166"/>
                      <a:pt x="167" y="169"/>
                      <a:pt x="170" y="171"/>
                    </a:cubicBezTo>
                    <a:cubicBezTo>
                      <a:pt x="172" y="172"/>
                      <a:pt x="174" y="173"/>
                      <a:pt x="175" y="174"/>
                    </a:cubicBezTo>
                    <a:cubicBezTo>
                      <a:pt x="179" y="177"/>
                      <a:pt x="179" y="180"/>
                      <a:pt x="176" y="183"/>
                    </a:cubicBezTo>
                    <a:cubicBezTo>
                      <a:pt x="173" y="186"/>
                      <a:pt x="170" y="188"/>
                      <a:pt x="166" y="189"/>
                    </a:cubicBezTo>
                    <a:cubicBezTo>
                      <a:pt x="157" y="193"/>
                      <a:pt x="148" y="199"/>
                      <a:pt x="141" y="206"/>
                    </a:cubicBezTo>
                    <a:cubicBezTo>
                      <a:pt x="139" y="208"/>
                      <a:pt x="137" y="209"/>
                      <a:pt x="134" y="209"/>
                    </a:cubicBezTo>
                    <a:cubicBezTo>
                      <a:pt x="131" y="209"/>
                      <a:pt x="128" y="209"/>
                      <a:pt x="125" y="208"/>
                    </a:cubicBezTo>
                    <a:cubicBezTo>
                      <a:pt x="122" y="208"/>
                      <a:pt x="119" y="206"/>
                      <a:pt x="118" y="203"/>
                    </a:cubicBezTo>
                    <a:cubicBezTo>
                      <a:pt x="116" y="200"/>
                      <a:pt x="113" y="198"/>
                      <a:pt x="110" y="198"/>
                    </a:cubicBezTo>
                    <a:cubicBezTo>
                      <a:pt x="100" y="198"/>
                      <a:pt x="90" y="199"/>
                      <a:pt x="81" y="199"/>
                    </a:cubicBezTo>
                    <a:cubicBezTo>
                      <a:pt x="76" y="199"/>
                      <a:pt x="72" y="200"/>
                      <a:pt x="68" y="202"/>
                    </a:cubicBezTo>
                    <a:cubicBezTo>
                      <a:pt x="66" y="203"/>
                      <a:pt x="64" y="204"/>
                      <a:pt x="63" y="205"/>
                    </a:cubicBezTo>
                    <a:cubicBezTo>
                      <a:pt x="58" y="209"/>
                      <a:pt x="54" y="209"/>
                      <a:pt x="48" y="208"/>
                    </a:cubicBezTo>
                    <a:cubicBezTo>
                      <a:pt x="43" y="206"/>
                      <a:pt x="38" y="204"/>
                      <a:pt x="32" y="202"/>
                    </a:cubicBezTo>
                    <a:cubicBezTo>
                      <a:pt x="25" y="200"/>
                      <a:pt x="18" y="199"/>
                      <a:pt x="11" y="198"/>
                    </a:cubicBezTo>
                    <a:cubicBezTo>
                      <a:pt x="9" y="197"/>
                      <a:pt x="7" y="196"/>
                      <a:pt x="5" y="196"/>
                    </a:cubicBezTo>
                    <a:cubicBezTo>
                      <a:pt x="1" y="194"/>
                      <a:pt x="0" y="192"/>
                      <a:pt x="1" y="188"/>
                    </a:cubicBezTo>
                    <a:cubicBezTo>
                      <a:pt x="1" y="187"/>
                      <a:pt x="2" y="185"/>
                      <a:pt x="2" y="184"/>
                    </a:cubicBezTo>
                    <a:cubicBezTo>
                      <a:pt x="4" y="180"/>
                      <a:pt x="4" y="176"/>
                      <a:pt x="3" y="172"/>
                    </a:cubicBezTo>
                    <a:cubicBezTo>
                      <a:pt x="3" y="170"/>
                      <a:pt x="2" y="169"/>
                      <a:pt x="2" y="167"/>
                    </a:cubicBezTo>
                    <a:cubicBezTo>
                      <a:pt x="1" y="163"/>
                      <a:pt x="3" y="160"/>
                      <a:pt x="7" y="160"/>
                    </a:cubicBezTo>
                    <a:cubicBezTo>
                      <a:pt x="10" y="160"/>
                      <a:pt x="12" y="160"/>
                      <a:pt x="14" y="159"/>
                    </a:cubicBezTo>
                    <a:cubicBezTo>
                      <a:pt x="19" y="159"/>
                      <a:pt x="22" y="155"/>
                      <a:pt x="23" y="150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5" y="153"/>
                      <a:pt x="23" y="160"/>
                      <a:pt x="17" y="162"/>
                    </a:cubicBezTo>
                    <a:cubicBezTo>
                      <a:pt x="15" y="163"/>
                      <a:pt x="12" y="163"/>
                      <a:pt x="9" y="163"/>
                    </a:cubicBezTo>
                    <a:cubicBezTo>
                      <a:pt x="9" y="163"/>
                      <a:pt x="9" y="163"/>
                      <a:pt x="9" y="163"/>
                    </a:cubicBezTo>
                    <a:cubicBezTo>
                      <a:pt x="5" y="162"/>
                      <a:pt x="3" y="164"/>
                      <a:pt x="4" y="168"/>
                    </a:cubicBezTo>
                    <a:cubicBezTo>
                      <a:pt x="5" y="170"/>
                      <a:pt x="6" y="171"/>
                      <a:pt x="6" y="173"/>
                    </a:cubicBezTo>
                    <a:cubicBezTo>
                      <a:pt x="8" y="176"/>
                      <a:pt x="8" y="180"/>
                      <a:pt x="6" y="184"/>
                    </a:cubicBezTo>
                    <a:cubicBezTo>
                      <a:pt x="6" y="185"/>
                      <a:pt x="5" y="187"/>
                      <a:pt x="4" y="188"/>
                    </a:cubicBezTo>
                    <a:cubicBezTo>
                      <a:pt x="4" y="190"/>
                      <a:pt x="4" y="192"/>
                      <a:pt x="7" y="193"/>
                    </a:cubicBezTo>
                    <a:cubicBezTo>
                      <a:pt x="9" y="194"/>
                      <a:pt x="11" y="194"/>
                      <a:pt x="13" y="195"/>
                    </a:cubicBezTo>
                    <a:cubicBezTo>
                      <a:pt x="24" y="197"/>
                      <a:pt x="35" y="199"/>
                      <a:pt x="45" y="203"/>
                    </a:cubicBezTo>
                    <a:cubicBezTo>
                      <a:pt x="49" y="204"/>
                      <a:pt x="52" y="204"/>
                      <a:pt x="55" y="204"/>
                    </a:cubicBezTo>
                    <a:cubicBezTo>
                      <a:pt x="63" y="202"/>
                      <a:pt x="66" y="198"/>
                      <a:pt x="65" y="190"/>
                    </a:cubicBezTo>
                    <a:cubicBezTo>
                      <a:pt x="64" y="186"/>
                      <a:pt x="62" y="182"/>
                      <a:pt x="60" y="179"/>
                    </a:cubicBezTo>
                    <a:cubicBezTo>
                      <a:pt x="54" y="170"/>
                      <a:pt x="49" y="161"/>
                      <a:pt x="42" y="153"/>
                    </a:cubicBezTo>
                    <a:cubicBezTo>
                      <a:pt x="40" y="150"/>
                      <a:pt x="37" y="147"/>
                      <a:pt x="35" y="145"/>
                    </a:cubicBezTo>
                    <a:cubicBezTo>
                      <a:pt x="32" y="143"/>
                      <a:pt x="29" y="143"/>
                      <a:pt x="27" y="145"/>
                    </a:cubicBezTo>
                    <a:cubicBezTo>
                      <a:pt x="26" y="145"/>
                      <a:pt x="25" y="145"/>
                      <a:pt x="25" y="144"/>
                    </a:cubicBezTo>
                    <a:cubicBezTo>
                      <a:pt x="24" y="141"/>
                      <a:pt x="24" y="137"/>
                      <a:pt x="25" y="134"/>
                    </a:cubicBezTo>
                    <a:cubicBezTo>
                      <a:pt x="26" y="133"/>
                      <a:pt x="26" y="132"/>
                      <a:pt x="27" y="130"/>
                    </a:cubicBezTo>
                    <a:cubicBezTo>
                      <a:pt x="30" y="125"/>
                      <a:pt x="32" y="119"/>
                      <a:pt x="35" y="113"/>
                    </a:cubicBezTo>
                    <a:cubicBezTo>
                      <a:pt x="37" y="106"/>
                      <a:pt x="39" y="100"/>
                      <a:pt x="43" y="94"/>
                    </a:cubicBezTo>
                    <a:cubicBezTo>
                      <a:pt x="46" y="91"/>
                      <a:pt x="49" y="87"/>
                      <a:pt x="52" y="84"/>
                    </a:cubicBezTo>
                    <a:cubicBezTo>
                      <a:pt x="54" y="80"/>
                      <a:pt x="56" y="77"/>
                      <a:pt x="58" y="74"/>
                    </a:cubicBezTo>
                    <a:cubicBezTo>
                      <a:pt x="60" y="71"/>
                      <a:pt x="60" y="68"/>
                      <a:pt x="60" y="65"/>
                    </a:cubicBezTo>
                    <a:cubicBezTo>
                      <a:pt x="59" y="58"/>
                      <a:pt x="59" y="51"/>
                      <a:pt x="59" y="44"/>
                    </a:cubicBezTo>
                    <a:cubicBezTo>
                      <a:pt x="58" y="39"/>
                      <a:pt x="58" y="33"/>
                      <a:pt x="58" y="28"/>
                    </a:cubicBezTo>
                    <a:cubicBezTo>
                      <a:pt x="59" y="17"/>
                      <a:pt x="63" y="8"/>
                      <a:pt x="73" y="3"/>
                    </a:cubicBezTo>
                    <a:cubicBezTo>
                      <a:pt x="77" y="1"/>
                      <a:pt x="81" y="1"/>
                      <a:pt x="85" y="0"/>
                    </a:cubicBezTo>
                    <a:cubicBezTo>
                      <a:pt x="91" y="0"/>
                      <a:pt x="97" y="1"/>
                      <a:pt x="102" y="4"/>
                    </a:cubicBezTo>
                    <a:cubicBezTo>
                      <a:pt x="109" y="6"/>
                      <a:pt x="114" y="12"/>
                      <a:pt x="117" y="18"/>
                    </a:cubicBezTo>
                    <a:cubicBezTo>
                      <a:pt x="120" y="24"/>
                      <a:pt x="122" y="30"/>
                      <a:pt x="122" y="37"/>
                    </a:cubicBezTo>
                    <a:cubicBezTo>
                      <a:pt x="122" y="40"/>
                      <a:pt x="122" y="44"/>
                      <a:pt x="123" y="47"/>
                    </a:cubicBezTo>
                    <a:cubicBezTo>
                      <a:pt x="124" y="62"/>
                      <a:pt x="128" y="75"/>
                      <a:pt x="138" y="85"/>
                    </a:cubicBezTo>
                    <a:cubicBezTo>
                      <a:pt x="150" y="97"/>
                      <a:pt x="156" y="112"/>
                      <a:pt x="159" y="129"/>
                    </a:cubicBezTo>
                    <a:cubicBezTo>
                      <a:pt x="161" y="134"/>
                      <a:pt x="161" y="139"/>
                      <a:pt x="160" y="144"/>
                    </a:cubicBezTo>
                    <a:cubicBezTo>
                      <a:pt x="160" y="145"/>
                      <a:pt x="159" y="146"/>
                      <a:pt x="159" y="147"/>
                    </a:cubicBezTo>
                    <a:cubicBezTo>
                      <a:pt x="158" y="147"/>
                      <a:pt x="158" y="148"/>
                      <a:pt x="157" y="148"/>
                    </a:cubicBezTo>
                    <a:cubicBezTo>
                      <a:pt x="155" y="149"/>
                      <a:pt x="154" y="151"/>
                      <a:pt x="153" y="152"/>
                    </a:cubicBezTo>
                    <a:cubicBezTo>
                      <a:pt x="151" y="154"/>
                      <a:pt x="149" y="157"/>
                      <a:pt x="147" y="158"/>
                    </a:cubicBezTo>
                    <a:cubicBezTo>
                      <a:pt x="143" y="161"/>
                      <a:pt x="139" y="161"/>
                      <a:pt x="135" y="160"/>
                    </a:cubicBezTo>
                    <a:cubicBezTo>
                      <a:pt x="133" y="159"/>
                      <a:pt x="132" y="158"/>
                      <a:pt x="131" y="156"/>
                    </a:cubicBezTo>
                    <a:cubicBezTo>
                      <a:pt x="130" y="154"/>
                      <a:pt x="129" y="152"/>
                      <a:pt x="128" y="151"/>
                    </a:cubicBezTo>
                    <a:cubicBezTo>
                      <a:pt x="127" y="150"/>
                      <a:pt x="126" y="148"/>
                      <a:pt x="125" y="148"/>
                    </a:cubicBezTo>
                    <a:cubicBezTo>
                      <a:pt x="123" y="148"/>
                      <a:pt x="122" y="150"/>
                      <a:pt x="121" y="152"/>
                    </a:cubicBezTo>
                    <a:cubicBezTo>
                      <a:pt x="120" y="156"/>
                      <a:pt x="120" y="160"/>
                      <a:pt x="121" y="164"/>
                    </a:cubicBezTo>
                    <a:cubicBezTo>
                      <a:pt x="123" y="171"/>
                      <a:pt x="123" y="179"/>
                      <a:pt x="122" y="186"/>
                    </a:cubicBezTo>
                    <a:cubicBezTo>
                      <a:pt x="121" y="189"/>
                      <a:pt x="121" y="192"/>
                      <a:pt x="122" y="194"/>
                    </a:cubicBezTo>
                    <a:cubicBezTo>
                      <a:pt x="123" y="202"/>
                      <a:pt x="129" y="205"/>
                      <a:pt x="136" y="203"/>
                    </a:cubicBezTo>
                    <a:cubicBezTo>
                      <a:pt x="139" y="202"/>
                      <a:pt x="142" y="200"/>
                      <a:pt x="144" y="198"/>
                    </a:cubicBezTo>
                    <a:cubicBezTo>
                      <a:pt x="150" y="192"/>
                      <a:pt x="158" y="189"/>
                      <a:pt x="165" y="186"/>
                    </a:cubicBezTo>
                    <a:cubicBezTo>
                      <a:pt x="168" y="186"/>
                      <a:pt x="170" y="184"/>
                      <a:pt x="173" y="183"/>
                    </a:cubicBezTo>
                    <a:cubicBezTo>
                      <a:pt x="174" y="183"/>
                      <a:pt x="174" y="182"/>
                      <a:pt x="175" y="181"/>
                    </a:cubicBezTo>
                    <a:cubicBezTo>
                      <a:pt x="176" y="180"/>
                      <a:pt x="176" y="178"/>
                      <a:pt x="175" y="177"/>
                    </a:cubicBezTo>
                    <a:cubicBezTo>
                      <a:pt x="174" y="176"/>
                      <a:pt x="172" y="175"/>
                      <a:pt x="171" y="174"/>
                    </a:cubicBezTo>
                    <a:cubicBezTo>
                      <a:pt x="170" y="174"/>
                      <a:pt x="169" y="173"/>
                      <a:pt x="168" y="173"/>
                    </a:cubicBezTo>
                    <a:cubicBezTo>
                      <a:pt x="163" y="172"/>
                      <a:pt x="161" y="168"/>
                      <a:pt x="160" y="163"/>
                    </a:cubicBezTo>
                    <a:cubicBezTo>
                      <a:pt x="159" y="161"/>
                      <a:pt x="160" y="158"/>
                      <a:pt x="160" y="156"/>
                    </a:cubicBezTo>
                    <a:cubicBezTo>
                      <a:pt x="160" y="155"/>
                      <a:pt x="160" y="154"/>
                      <a:pt x="161" y="153"/>
                    </a:cubicBezTo>
                    <a:close/>
                    <a:moveTo>
                      <a:pt x="71" y="69"/>
                    </a:moveTo>
                    <a:cubicBezTo>
                      <a:pt x="71" y="69"/>
                      <a:pt x="71" y="69"/>
                      <a:pt x="71" y="69"/>
                    </a:cubicBezTo>
                    <a:cubicBezTo>
                      <a:pt x="73" y="72"/>
                      <a:pt x="74" y="73"/>
                      <a:pt x="77" y="74"/>
                    </a:cubicBezTo>
                    <a:cubicBezTo>
                      <a:pt x="81" y="74"/>
                      <a:pt x="85" y="74"/>
                      <a:pt x="88" y="72"/>
                    </a:cubicBezTo>
                    <a:cubicBezTo>
                      <a:pt x="91" y="70"/>
                      <a:pt x="94" y="69"/>
                      <a:pt x="98" y="67"/>
                    </a:cubicBezTo>
                    <a:cubicBezTo>
                      <a:pt x="99" y="66"/>
                      <a:pt x="100" y="66"/>
                      <a:pt x="101" y="66"/>
                    </a:cubicBezTo>
                    <a:cubicBezTo>
                      <a:pt x="101" y="66"/>
                      <a:pt x="102" y="66"/>
                      <a:pt x="102" y="67"/>
                    </a:cubicBezTo>
                    <a:cubicBezTo>
                      <a:pt x="102" y="67"/>
                      <a:pt x="102" y="68"/>
                      <a:pt x="102" y="68"/>
                    </a:cubicBezTo>
                    <a:cubicBezTo>
                      <a:pt x="101" y="69"/>
                      <a:pt x="100" y="69"/>
                      <a:pt x="99" y="70"/>
                    </a:cubicBezTo>
                    <a:cubicBezTo>
                      <a:pt x="94" y="72"/>
                      <a:pt x="91" y="75"/>
                      <a:pt x="87" y="78"/>
                    </a:cubicBezTo>
                    <a:cubicBezTo>
                      <a:pt x="85" y="79"/>
                      <a:pt x="83" y="80"/>
                      <a:pt x="81" y="81"/>
                    </a:cubicBezTo>
                    <a:cubicBezTo>
                      <a:pt x="78" y="83"/>
                      <a:pt x="76" y="82"/>
                      <a:pt x="73" y="80"/>
                    </a:cubicBezTo>
                    <a:cubicBezTo>
                      <a:pt x="71" y="77"/>
                      <a:pt x="69" y="74"/>
                      <a:pt x="67" y="72"/>
                    </a:cubicBezTo>
                    <a:cubicBezTo>
                      <a:pt x="67" y="71"/>
                      <a:pt x="66" y="70"/>
                      <a:pt x="65" y="70"/>
                    </a:cubicBezTo>
                    <a:cubicBezTo>
                      <a:pt x="65" y="70"/>
                      <a:pt x="65" y="71"/>
                      <a:pt x="65" y="71"/>
                    </a:cubicBezTo>
                    <a:cubicBezTo>
                      <a:pt x="64" y="73"/>
                      <a:pt x="64" y="75"/>
                      <a:pt x="63" y="77"/>
                    </a:cubicBezTo>
                    <a:cubicBezTo>
                      <a:pt x="63" y="79"/>
                      <a:pt x="61" y="81"/>
                      <a:pt x="60" y="84"/>
                    </a:cubicBezTo>
                    <a:cubicBezTo>
                      <a:pt x="59" y="86"/>
                      <a:pt x="57" y="89"/>
                      <a:pt x="57" y="92"/>
                    </a:cubicBezTo>
                    <a:cubicBezTo>
                      <a:pt x="57" y="94"/>
                      <a:pt x="58" y="96"/>
                      <a:pt x="58" y="98"/>
                    </a:cubicBezTo>
                    <a:cubicBezTo>
                      <a:pt x="58" y="99"/>
                      <a:pt x="57" y="100"/>
                      <a:pt x="56" y="101"/>
                    </a:cubicBezTo>
                    <a:cubicBezTo>
                      <a:pt x="54" y="105"/>
                      <a:pt x="52" y="109"/>
                      <a:pt x="50" y="113"/>
                    </a:cubicBezTo>
                    <a:cubicBezTo>
                      <a:pt x="47" y="117"/>
                      <a:pt x="46" y="122"/>
                      <a:pt x="46" y="128"/>
                    </a:cubicBezTo>
                    <a:cubicBezTo>
                      <a:pt x="46" y="130"/>
                      <a:pt x="46" y="133"/>
                      <a:pt x="46" y="136"/>
                    </a:cubicBezTo>
                    <a:cubicBezTo>
                      <a:pt x="46" y="138"/>
                      <a:pt x="45" y="139"/>
                      <a:pt x="45" y="141"/>
                    </a:cubicBezTo>
                    <a:cubicBezTo>
                      <a:pt x="45" y="142"/>
                      <a:pt x="44" y="142"/>
                      <a:pt x="43" y="141"/>
                    </a:cubicBezTo>
                    <a:cubicBezTo>
                      <a:pt x="42" y="141"/>
                      <a:pt x="41" y="140"/>
                      <a:pt x="40" y="139"/>
                    </a:cubicBezTo>
                    <a:cubicBezTo>
                      <a:pt x="38" y="134"/>
                      <a:pt x="37" y="130"/>
                      <a:pt x="38" y="125"/>
                    </a:cubicBezTo>
                    <a:cubicBezTo>
                      <a:pt x="38" y="124"/>
                      <a:pt x="38" y="123"/>
                      <a:pt x="38" y="121"/>
                    </a:cubicBezTo>
                    <a:cubicBezTo>
                      <a:pt x="38" y="121"/>
                      <a:pt x="38" y="121"/>
                      <a:pt x="38" y="121"/>
                    </a:cubicBezTo>
                    <a:cubicBezTo>
                      <a:pt x="37" y="122"/>
                      <a:pt x="37" y="123"/>
                      <a:pt x="37" y="123"/>
                    </a:cubicBezTo>
                    <a:cubicBezTo>
                      <a:pt x="35" y="127"/>
                      <a:pt x="35" y="131"/>
                      <a:pt x="36" y="135"/>
                    </a:cubicBezTo>
                    <a:cubicBezTo>
                      <a:pt x="37" y="138"/>
                      <a:pt x="38" y="141"/>
                      <a:pt x="40" y="143"/>
                    </a:cubicBezTo>
                    <a:cubicBezTo>
                      <a:pt x="44" y="146"/>
                      <a:pt x="48" y="150"/>
                      <a:pt x="52" y="153"/>
                    </a:cubicBezTo>
                    <a:cubicBezTo>
                      <a:pt x="57" y="157"/>
                      <a:pt x="62" y="161"/>
                      <a:pt x="67" y="165"/>
                    </a:cubicBezTo>
                    <a:cubicBezTo>
                      <a:pt x="69" y="167"/>
                      <a:pt x="70" y="170"/>
                      <a:pt x="69" y="173"/>
                    </a:cubicBezTo>
                    <a:cubicBezTo>
                      <a:pt x="68" y="175"/>
                      <a:pt x="67" y="177"/>
                      <a:pt x="64" y="178"/>
                    </a:cubicBezTo>
                    <a:cubicBezTo>
                      <a:pt x="64" y="178"/>
                      <a:pt x="63" y="178"/>
                      <a:pt x="62" y="178"/>
                    </a:cubicBezTo>
                    <a:cubicBezTo>
                      <a:pt x="63" y="180"/>
                      <a:pt x="65" y="182"/>
                      <a:pt x="66" y="183"/>
                    </a:cubicBezTo>
                    <a:cubicBezTo>
                      <a:pt x="68" y="186"/>
                      <a:pt x="69" y="189"/>
                      <a:pt x="69" y="192"/>
                    </a:cubicBezTo>
                    <a:cubicBezTo>
                      <a:pt x="70" y="194"/>
                      <a:pt x="70" y="196"/>
                      <a:pt x="70" y="198"/>
                    </a:cubicBezTo>
                    <a:cubicBezTo>
                      <a:pt x="70" y="197"/>
                      <a:pt x="70" y="197"/>
                      <a:pt x="70" y="197"/>
                    </a:cubicBezTo>
                    <a:cubicBezTo>
                      <a:pt x="73" y="196"/>
                      <a:pt x="73" y="194"/>
                      <a:pt x="72" y="191"/>
                    </a:cubicBezTo>
                    <a:cubicBezTo>
                      <a:pt x="72" y="189"/>
                      <a:pt x="70" y="186"/>
                      <a:pt x="69" y="184"/>
                    </a:cubicBezTo>
                    <a:cubicBezTo>
                      <a:pt x="68" y="184"/>
                      <a:pt x="68" y="183"/>
                      <a:pt x="68" y="183"/>
                    </a:cubicBezTo>
                    <a:cubicBezTo>
                      <a:pt x="69" y="182"/>
                      <a:pt x="71" y="182"/>
                      <a:pt x="72" y="183"/>
                    </a:cubicBezTo>
                    <a:cubicBezTo>
                      <a:pt x="74" y="184"/>
                      <a:pt x="76" y="186"/>
                      <a:pt x="79" y="186"/>
                    </a:cubicBezTo>
                    <a:cubicBezTo>
                      <a:pt x="85" y="188"/>
                      <a:pt x="91" y="187"/>
                      <a:pt x="97" y="185"/>
                    </a:cubicBezTo>
                    <a:cubicBezTo>
                      <a:pt x="101" y="184"/>
                      <a:pt x="106" y="183"/>
                      <a:pt x="109" y="179"/>
                    </a:cubicBezTo>
                    <a:cubicBezTo>
                      <a:pt x="111" y="178"/>
                      <a:pt x="112" y="176"/>
                      <a:pt x="113" y="174"/>
                    </a:cubicBezTo>
                    <a:cubicBezTo>
                      <a:pt x="114" y="173"/>
                      <a:pt x="115" y="173"/>
                      <a:pt x="115" y="173"/>
                    </a:cubicBezTo>
                    <a:cubicBezTo>
                      <a:pt x="116" y="173"/>
                      <a:pt x="116" y="174"/>
                      <a:pt x="117" y="175"/>
                    </a:cubicBezTo>
                    <a:cubicBezTo>
                      <a:pt x="117" y="179"/>
                      <a:pt x="117" y="182"/>
                      <a:pt x="115" y="186"/>
                    </a:cubicBezTo>
                    <a:cubicBezTo>
                      <a:pt x="115" y="188"/>
                      <a:pt x="114" y="191"/>
                      <a:pt x="114" y="193"/>
                    </a:cubicBezTo>
                    <a:cubicBezTo>
                      <a:pt x="113" y="195"/>
                      <a:pt x="114" y="196"/>
                      <a:pt x="116" y="196"/>
                    </a:cubicBezTo>
                    <a:cubicBezTo>
                      <a:pt x="117" y="191"/>
                      <a:pt x="118" y="187"/>
                      <a:pt x="119" y="183"/>
                    </a:cubicBezTo>
                    <a:cubicBezTo>
                      <a:pt x="119" y="179"/>
                      <a:pt x="120" y="175"/>
                      <a:pt x="119" y="171"/>
                    </a:cubicBezTo>
                    <a:cubicBezTo>
                      <a:pt x="119" y="168"/>
                      <a:pt x="118" y="164"/>
                      <a:pt x="118" y="160"/>
                    </a:cubicBezTo>
                    <a:cubicBezTo>
                      <a:pt x="118" y="157"/>
                      <a:pt x="118" y="154"/>
                      <a:pt x="119" y="151"/>
                    </a:cubicBezTo>
                    <a:cubicBezTo>
                      <a:pt x="120" y="148"/>
                      <a:pt x="122" y="146"/>
                      <a:pt x="126" y="146"/>
                    </a:cubicBezTo>
                    <a:cubicBezTo>
                      <a:pt x="126" y="146"/>
                      <a:pt x="126" y="146"/>
                      <a:pt x="126" y="146"/>
                    </a:cubicBezTo>
                    <a:cubicBezTo>
                      <a:pt x="127" y="143"/>
                      <a:pt x="129" y="140"/>
                      <a:pt x="132" y="139"/>
                    </a:cubicBezTo>
                    <a:cubicBezTo>
                      <a:pt x="137" y="138"/>
                      <a:pt x="141" y="139"/>
                      <a:pt x="146" y="141"/>
                    </a:cubicBezTo>
                    <a:cubicBezTo>
                      <a:pt x="145" y="139"/>
                      <a:pt x="142" y="138"/>
                      <a:pt x="140" y="136"/>
                    </a:cubicBezTo>
                    <a:cubicBezTo>
                      <a:pt x="145" y="119"/>
                      <a:pt x="135" y="98"/>
                      <a:pt x="126" y="92"/>
                    </a:cubicBezTo>
                    <a:cubicBezTo>
                      <a:pt x="131" y="98"/>
                      <a:pt x="134" y="104"/>
                      <a:pt x="136" y="110"/>
                    </a:cubicBezTo>
                    <a:cubicBezTo>
                      <a:pt x="139" y="117"/>
                      <a:pt x="140" y="124"/>
                      <a:pt x="139" y="131"/>
                    </a:cubicBezTo>
                    <a:cubicBezTo>
                      <a:pt x="138" y="136"/>
                      <a:pt x="136" y="138"/>
                      <a:pt x="132" y="138"/>
                    </a:cubicBezTo>
                    <a:cubicBezTo>
                      <a:pt x="130" y="138"/>
                      <a:pt x="128" y="137"/>
                      <a:pt x="128" y="135"/>
                    </a:cubicBezTo>
                    <a:cubicBezTo>
                      <a:pt x="127" y="133"/>
                      <a:pt x="127" y="131"/>
                      <a:pt x="127" y="129"/>
                    </a:cubicBezTo>
                    <a:cubicBezTo>
                      <a:pt x="127" y="122"/>
                      <a:pt x="126" y="115"/>
                      <a:pt x="124" y="108"/>
                    </a:cubicBezTo>
                    <a:cubicBezTo>
                      <a:pt x="123" y="103"/>
                      <a:pt x="121" y="99"/>
                      <a:pt x="117" y="95"/>
                    </a:cubicBezTo>
                    <a:cubicBezTo>
                      <a:pt x="117" y="95"/>
                      <a:pt x="117" y="95"/>
                      <a:pt x="117" y="94"/>
                    </a:cubicBezTo>
                    <a:cubicBezTo>
                      <a:pt x="115" y="87"/>
                      <a:pt x="112" y="79"/>
                      <a:pt x="107" y="73"/>
                    </a:cubicBezTo>
                    <a:cubicBezTo>
                      <a:pt x="106" y="70"/>
                      <a:pt x="105" y="67"/>
                      <a:pt x="106" y="64"/>
                    </a:cubicBezTo>
                    <a:cubicBezTo>
                      <a:pt x="106" y="62"/>
                      <a:pt x="106" y="61"/>
                      <a:pt x="107" y="59"/>
                    </a:cubicBezTo>
                    <a:cubicBezTo>
                      <a:pt x="107" y="56"/>
                      <a:pt x="106" y="54"/>
                      <a:pt x="104" y="54"/>
                    </a:cubicBezTo>
                    <a:cubicBezTo>
                      <a:pt x="100" y="53"/>
                      <a:pt x="97" y="51"/>
                      <a:pt x="94" y="50"/>
                    </a:cubicBezTo>
                    <a:cubicBezTo>
                      <a:pt x="91" y="49"/>
                      <a:pt x="91" y="47"/>
                      <a:pt x="91" y="45"/>
                    </a:cubicBezTo>
                    <a:cubicBezTo>
                      <a:pt x="91" y="43"/>
                      <a:pt x="91" y="42"/>
                      <a:pt x="92" y="41"/>
                    </a:cubicBezTo>
                    <a:cubicBezTo>
                      <a:pt x="93" y="38"/>
                      <a:pt x="95" y="37"/>
                      <a:pt x="98" y="37"/>
                    </a:cubicBezTo>
                    <a:cubicBezTo>
                      <a:pt x="99" y="37"/>
                      <a:pt x="101" y="38"/>
                      <a:pt x="102" y="40"/>
                    </a:cubicBezTo>
                    <a:cubicBezTo>
                      <a:pt x="103" y="43"/>
                      <a:pt x="103" y="45"/>
                      <a:pt x="102" y="48"/>
                    </a:cubicBezTo>
                    <a:cubicBezTo>
                      <a:pt x="102" y="49"/>
                      <a:pt x="101" y="50"/>
                      <a:pt x="102" y="51"/>
                    </a:cubicBezTo>
                    <a:cubicBezTo>
                      <a:pt x="104" y="52"/>
                      <a:pt x="107" y="50"/>
                      <a:pt x="107" y="49"/>
                    </a:cubicBezTo>
                    <a:cubicBezTo>
                      <a:pt x="107" y="44"/>
                      <a:pt x="107" y="40"/>
                      <a:pt x="105" y="36"/>
                    </a:cubicBezTo>
                    <a:cubicBezTo>
                      <a:pt x="103" y="32"/>
                      <a:pt x="100" y="30"/>
                      <a:pt x="96" y="30"/>
                    </a:cubicBezTo>
                    <a:cubicBezTo>
                      <a:pt x="91" y="31"/>
                      <a:pt x="88" y="34"/>
                      <a:pt x="87" y="38"/>
                    </a:cubicBezTo>
                    <a:cubicBezTo>
                      <a:pt x="87" y="39"/>
                      <a:pt x="87" y="41"/>
                      <a:pt x="87" y="42"/>
                    </a:cubicBezTo>
                    <a:cubicBezTo>
                      <a:pt x="87" y="44"/>
                      <a:pt x="87" y="46"/>
                      <a:pt x="87" y="47"/>
                    </a:cubicBezTo>
                    <a:cubicBezTo>
                      <a:pt x="85" y="46"/>
                      <a:pt x="83" y="46"/>
                      <a:pt x="81" y="46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78" y="46"/>
                      <a:pt x="78" y="46"/>
                      <a:pt x="78" y="44"/>
                    </a:cubicBezTo>
                    <a:cubicBezTo>
                      <a:pt x="77" y="42"/>
                      <a:pt x="77" y="39"/>
                      <a:pt x="76" y="36"/>
                    </a:cubicBezTo>
                    <a:cubicBezTo>
                      <a:pt x="76" y="36"/>
                      <a:pt x="76" y="35"/>
                      <a:pt x="76" y="35"/>
                    </a:cubicBezTo>
                    <a:cubicBezTo>
                      <a:pt x="74" y="33"/>
                      <a:pt x="73" y="31"/>
                      <a:pt x="70" y="31"/>
                    </a:cubicBezTo>
                    <a:cubicBezTo>
                      <a:pt x="68" y="31"/>
                      <a:pt x="67" y="33"/>
                      <a:pt x="66" y="35"/>
                    </a:cubicBezTo>
                    <a:cubicBezTo>
                      <a:pt x="63" y="40"/>
                      <a:pt x="63" y="45"/>
                      <a:pt x="66" y="50"/>
                    </a:cubicBezTo>
                    <a:cubicBezTo>
                      <a:pt x="66" y="51"/>
                      <a:pt x="67" y="52"/>
                      <a:pt x="68" y="51"/>
                    </a:cubicBezTo>
                    <a:cubicBezTo>
                      <a:pt x="69" y="51"/>
                      <a:pt x="69" y="50"/>
                      <a:pt x="69" y="50"/>
                    </a:cubicBezTo>
                    <a:cubicBezTo>
                      <a:pt x="69" y="49"/>
                      <a:pt x="68" y="48"/>
                      <a:pt x="67" y="48"/>
                    </a:cubicBezTo>
                    <a:cubicBezTo>
                      <a:pt x="66" y="45"/>
                      <a:pt x="65" y="43"/>
                      <a:pt x="66" y="40"/>
                    </a:cubicBezTo>
                    <a:cubicBezTo>
                      <a:pt x="67" y="37"/>
                      <a:pt x="71" y="36"/>
                      <a:pt x="73" y="38"/>
                    </a:cubicBezTo>
                    <a:cubicBezTo>
                      <a:pt x="74" y="40"/>
                      <a:pt x="75" y="42"/>
                      <a:pt x="75" y="45"/>
                    </a:cubicBezTo>
                    <a:cubicBezTo>
                      <a:pt x="75" y="46"/>
                      <a:pt x="74" y="48"/>
                      <a:pt x="73" y="48"/>
                    </a:cubicBezTo>
                    <a:cubicBezTo>
                      <a:pt x="73" y="49"/>
                      <a:pt x="72" y="49"/>
                      <a:pt x="72" y="49"/>
                    </a:cubicBezTo>
                    <a:cubicBezTo>
                      <a:pt x="71" y="51"/>
                      <a:pt x="69" y="53"/>
                      <a:pt x="66" y="54"/>
                    </a:cubicBezTo>
                    <a:cubicBezTo>
                      <a:pt x="65" y="55"/>
                      <a:pt x="65" y="56"/>
                      <a:pt x="64" y="57"/>
                    </a:cubicBezTo>
                    <a:cubicBezTo>
                      <a:pt x="63" y="58"/>
                      <a:pt x="64" y="59"/>
                      <a:pt x="65" y="60"/>
                    </a:cubicBezTo>
                    <a:cubicBezTo>
                      <a:pt x="66" y="61"/>
                      <a:pt x="67" y="62"/>
                      <a:pt x="68" y="63"/>
                    </a:cubicBezTo>
                    <a:cubicBezTo>
                      <a:pt x="70" y="66"/>
                      <a:pt x="74" y="67"/>
                      <a:pt x="78" y="67"/>
                    </a:cubicBezTo>
                    <a:cubicBezTo>
                      <a:pt x="82" y="67"/>
                      <a:pt x="87" y="65"/>
                      <a:pt x="91" y="64"/>
                    </a:cubicBezTo>
                    <a:cubicBezTo>
                      <a:pt x="94" y="63"/>
                      <a:pt x="98" y="62"/>
                      <a:pt x="101" y="59"/>
                    </a:cubicBezTo>
                    <a:cubicBezTo>
                      <a:pt x="101" y="58"/>
                      <a:pt x="102" y="58"/>
                      <a:pt x="103" y="59"/>
                    </a:cubicBezTo>
                    <a:cubicBezTo>
                      <a:pt x="103" y="59"/>
                      <a:pt x="103" y="60"/>
                      <a:pt x="103" y="61"/>
                    </a:cubicBezTo>
                    <a:cubicBezTo>
                      <a:pt x="103" y="61"/>
                      <a:pt x="102" y="61"/>
                      <a:pt x="102" y="62"/>
                    </a:cubicBezTo>
                    <a:cubicBezTo>
                      <a:pt x="97" y="64"/>
                      <a:pt x="91" y="66"/>
                      <a:pt x="86" y="68"/>
                    </a:cubicBezTo>
                    <a:cubicBezTo>
                      <a:pt x="82" y="69"/>
                      <a:pt x="78" y="70"/>
                      <a:pt x="74" y="69"/>
                    </a:cubicBezTo>
                    <a:cubicBezTo>
                      <a:pt x="73" y="69"/>
                      <a:pt x="72" y="69"/>
                      <a:pt x="71" y="69"/>
                    </a:cubicBezTo>
                    <a:close/>
                    <a:moveTo>
                      <a:pt x="73" y="45"/>
                    </a:moveTo>
                    <a:cubicBezTo>
                      <a:pt x="73" y="43"/>
                      <a:pt x="73" y="42"/>
                      <a:pt x="72" y="40"/>
                    </a:cubicBezTo>
                    <a:cubicBezTo>
                      <a:pt x="71" y="40"/>
                      <a:pt x="71" y="40"/>
                      <a:pt x="70" y="40"/>
                    </a:cubicBezTo>
                    <a:cubicBezTo>
                      <a:pt x="70" y="40"/>
                      <a:pt x="70" y="41"/>
                      <a:pt x="70" y="41"/>
                    </a:cubicBezTo>
                    <a:cubicBezTo>
                      <a:pt x="72" y="42"/>
                      <a:pt x="71" y="43"/>
                      <a:pt x="71" y="44"/>
                    </a:cubicBezTo>
                    <a:cubicBezTo>
                      <a:pt x="71" y="45"/>
                      <a:pt x="72" y="46"/>
                      <a:pt x="73" y="45"/>
                    </a:cubicBezTo>
                    <a:close/>
                    <a:moveTo>
                      <a:pt x="97" y="40"/>
                    </a:moveTo>
                    <a:cubicBezTo>
                      <a:pt x="99" y="40"/>
                      <a:pt x="99" y="42"/>
                      <a:pt x="100" y="44"/>
                    </a:cubicBezTo>
                    <a:cubicBezTo>
                      <a:pt x="100" y="44"/>
                      <a:pt x="101" y="43"/>
                      <a:pt x="101" y="43"/>
                    </a:cubicBezTo>
                    <a:cubicBezTo>
                      <a:pt x="101" y="42"/>
                      <a:pt x="100" y="40"/>
                      <a:pt x="99" y="40"/>
                    </a:cubicBezTo>
                    <a:cubicBezTo>
                      <a:pt x="98" y="39"/>
                      <a:pt x="98" y="39"/>
                      <a:pt x="97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61" name="Freeform 231"/>
              <p:cNvSpPr>
                <a:spLocks/>
              </p:cNvSpPr>
              <p:nvPr userDrawn="1"/>
            </p:nvSpPr>
            <p:spPr bwMode="auto">
              <a:xfrm>
                <a:off x="5762" y="3343"/>
                <a:ext cx="3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2 h 2"/>
                  <a:gd name="T4" fmla="*/ 0 w 2"/>
                  <a:gd name="T5" fmla="*/ 2 h 2"/>
                  <a:gd name="T6" fmla="*/ 0 w 2"/>
                  <a:gd name="T7" fmla="*/ 1 h 2"/>
                  <a:gd name="T8" fmla="*/ 2 w 2"/>
                  <a:gd name="T9" fmla="*/ 0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62" name="Freeform 232"/>
              <p:cNvSpPr>
                <a:spLocks/>
              </p:cNvSpPr>
              <p:nvPr userDrawn="1"/>
            </p:nvSpPr>
            <p:spPr bwMode="auto">
              <a:xfrm>
                <a:off x="5774" y="3343"/>
                <a:ext cx="5" cy="2"/>
              </a:xfrm>
              <a:custGeom>
                <a:avLst/>
                <a:gdLst>
                  <a:gd name="T0" fmla="*/ 0 w 4"/>
                  <a:gd name="T1" fmla="*/ 0 h 2"/>
                  <a:gd name="T2" fmla="*/ 3 w 4"/>
                  <a:gd name="T3" fmla="*/ 0 h 2"/>
                  <a:gd name="T4" fmla="*/ 4 w 4"/>
                  <a:gd name="T5" fmla="*/ 2 h 2"/>
                  <a:gd name="T6" fmla="*/ 2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1"/>
                      <a:pt x="3" y="1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63" name="Freeform 233"/>
              <p:cNvSpPr>
                <a:spLocks noEditPoints="1"/>
              </p:cNvSpPr>
              <p:nvPr userDrawn="1"/>
            </p:nvSpPr>
            <p:spPr bwMode="auto">
              <a:xfrm>
                <a:off x="1951" y="9"/>
                <a:ext cx="156" cy="247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5 h 203"/>
                  <a:gd name="T4" fmla="*/ 110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5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8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64" name="Freeform 234"/>
              <p:cNvSpPr>
                <a:spLocks/>
              </p:cNvSpPr>
              <p:nvPr userDrawn="1"/>
            </p:nvSpPr>
            <p:spPr bwMode="auto">
              <a:xfrm>
                <a:off x="2149" y="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40"/>
                      <a:pt x="31" y="42"/>
                      <a:pt x="27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65" name="Freeform 235"/>
              <p:cNvSpPr>
                <a:spLocks/>
              </p:cNvSpPr>
              <p:nvPr userDrawn="1"/>
            </p:nvSpPr>
            <p:spPr bwMode="auto">
              <a:xfrm>
                <a:off x="2299" y="7"/>
                <a:ext cx="81" cy="246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5 h 201"/>
                  <a:gd name="T14" fmla="*/ 0 w 67"/>
                  <a:gd name="T15" fmla="*/ 32 h 201"/>
                  <a:gd name="T16" fmla="*/ 15 w 67"/>
                  <a:gd name="T17" fmla="*/ 26 h 201"/>
                  <a:gd name="T18" fmla="*/ 31 w 67"/>
                  <a:gd name="T19" fmla="*/ 19 h 201"/>
                  <a:gd name="T20" fmla="*/ 47 w 67"/>
                  <a:gd name="T21" fmla="*/ 10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40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1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1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66" name="Freeform 236"/>
              <p:cNvSpPr>
                <a:spLocks noEditPoints="1"/>
              </p:cNvSpPr>
              <p:nvPr userDrawn="1"/>
            </p:nvSpPr>
            <p:spPr bwMode="auto">
              <a:xfrm>
                <a:off x="2446" y="9"/>
                <a:ext cx="156" cy="247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5 h 203"/>
                  <a:gd name="T4" fmla="*/ 111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5"/>
                    </a:cubicBezTo>
                    <a:cubicBezTo>
                      <a:pt x="120" y="157"/>
                      <a:pt x="116" y="168"/>
                      <a:pt x="111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7"/>
                    </a:cubicBezTo>
                    <a:cubicBezTo>
                      <a:pt x="28" y="192"/>
                      <a:pt x="22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9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67" name="Freeform 237"/>
              <p:cNvSpPr>
                <a:spLocks/>
              </p:cNvSpPr>
              <p:nvPr userDrawn="1"/>
            </p:nvSpPr>
            <p:spPr bwMode="auto">
              <a:xfrm>
                <a:off x="2643" y="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9"/>
                    </a:cubicBezTo>
                    <a:cubicBezTo>
                      <a:pt x="38" y="16"/>
                      <a:pt x="43" y="13"/>
                      <a:pt x="47" y="10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68" name="Freeform 238"/>
              <p:cNvSpPr>
                <a:spLocks noEditPoints="1"/>
              </p:cNvSpPr>
              <p:nvPr userDrawn="1"/>
            </p:nvSpPr>
            <p:spPr bwMode="auto">
              <a:xfrm>
                <a:off x="2792" y="9"/>
                <a:ext cx="156" cy="247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5 h 203"/>
                  <a:gd name="T4" fmla="*/ 110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5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5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8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69" name="Freeform 239"/>
              <p:cNvSpPr>
                <a:spLocks/>
              </p:cNvSpPr>
              <p:nvPr userDrawn="1"/>
            </p:nvSpPr>
            <p:spPr bwMode="auto">
              <a:xfrm>
                <a:off x="2990" y="7"/>
                <a:ext cx="82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40"/>
                      <a:pt x="31" y="42"/>
                      <a:pt x="27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70" name="Freeform 240"/>
              <p:cNvSpPr>
                <a:spLocks/>
              </p:cNvSpPr>
              <p:nvPr userDrawn="1"/>
            </p:nvSpPr>
            <p:spPr bwMode="auto">
              <a:xfrm>
                <a:off x="3140" y="7"/>
                <a:ext cx="81" cy="246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5 h 201"/>
                  <a:gd name="T14" fmla="*/ 0 w 67"/>
                  <a:gd name="T15" fmla="*/ 32 h 201"/>
                  <a:gd name="T16" fmla="*/ 15 w 67"/>
                  <a:gd name="T17" fmla="*/ 26 h 201"/>
                  <a:gd name="T18" fmla="*/ 31 w 67"/>
                  <a:gd name="T19" fmla="*/ 19 h 201"/>
                  <a:gd name="T20" fmla="*/ 47 w 67"/>
                  <a:gd name="T21" fmla="*/ 10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40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1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1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71" name="Freeform 241"/>
              <p:cNvSpPr>
                <a:spLocks/>
              </p:cNvSpPr>
              <p:nvPr userDrawn="1"/>
            </p:nvSpPr>
            <p:spPr bwMode="auto">
              <a:xfrm>
                <a:off x="3288" y="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2" y="46"/>
                      <a:pt x="18" y="48"/>
                      <a:pt x="14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72" name="Freeform 242"/>
              <p:cNvSpPr>
                <a:spLocks noEditPoints="1"/>
              </p:cNvSpPr>
              <p:nvPr userDrawn="1"/>
            </p:nvSpPr>
            <p:spPr bwMode="auto">
              <a:xfrm>
                <a:off x="3437" y="9"/>
                <a:ext cx="155" cy="247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5 h 203"/>
                  <a:gd name="T4" fmla="*/ 110 w 127"/>
                  <a:gd name="T5" fmla="*/ 177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7 h 203"/>
                  <a:gd name="T12" fmla="*/ 16 w 127"/>
                  <a:gd name="T13" fmla="*/ 178 h 203"/>
                  <a:gd name="T14" fmla="*/ 4 w 127"/>
                  <a:gd name="T15" fmla="*/ 147 h 203"/>
                  <a:gd name="T16" fmla="*/ 0 w 127"/>
                  <a:gd name="T17" fmla="*/ 106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5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5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4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7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73" name="Freeform 243"/>
              <p:cNvSpPr>
                <a:spLocks noEditPoints="1"/>
              </p:cNvSpPr>
              <p:nvPr userDrawn="1"/>
            </p:nvSpPr>
            <p:spPr bwMode="auto">
              <a:xfrm>
                <a:off x="3632" y="9"/>
                <a:ext cx="155" cy="247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5 h 203"/>
                  <a:gd name="T4" fmla="*/ 110 w 127"/>
                  <a:gd name="T5" fmla="*/ 177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7 h 203"/>
                  <a:gd name="T12" fmla="*/ 16 w 127"/>
                  <a:gd name="T13" fmla="*/ 178 h 203"/>
                  <a:gd name="T14" fmla="*/ 4 w 127"/>
                  <a:gd name="T15" fmla="*/ 147 h 203"/>
                  <a:gd name="T16" fmla="*/ 0 w 127"/>
                  <a:gd name="T17" fmla="*/ 106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5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5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4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7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74" name="Freeform 244"/>
              <p:cNvSpPr>
                <a:spLocks noEditPoints="1"/>
              </p:cNvSpPr>
              <p:nvPr userDrawn="1"/>
            </p:nvSpPr>
            <p:spPr bwMode="auto">
              <a:xfrm>
                <a:off x="3827" y="9"/>
                <a:ext cx="155" cy="247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5 h 203"/>
                  <a:gd name="T4" fmla="*/ 110 w 127"/>
                  <a:gd name="T5" fmla="*/ 177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7 h 203"/>
                  <a:gd name="T12" fmla="*/ 16 w 127"/>
                  <a:gd name="T13" fmla="*/ 178 h 203"/>
                  <a:gd name="T14" fmla="*/ 4 w 127"/>
                  <a:gd name="T15" fmla="*/ 147 h 203"/>
                  <a:gd name="T16" fmla="*/ 0 w 127"/>
                  <a:gd name="T17" fmla="*/ 106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5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5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4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7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75" name="Freeform 245"/>
              <p:cNvSpPr>
                <a:spLocks noEditPoints="1"/>
              </p:cNvSpPr>
              <p:nvPr userDrawn="1"/>
            </p:nvSpPr>
            <p:spPr bwMode="auto">
              <a:xfrm>
                <a:off x="4228" y="9"/>
                <a:ext cx="156" cy="247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5 h 203"/>
                  <a:gd name="T4" fmla="*/ 111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5"/>
                    </a:cubicBezTo>
                    <a:cubicBezTo>
                      <a:pt x="120" y="157"/>
                      <a:pt x="116" y="168"/>
                      <a:pt x="111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7"/>
                    </a:cubicBezTo>
                    <a:cubicBezTo>
                      <a:pt x="28" y="192"/>
                      <a:pt x="22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9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76" name="Freeform 246"/>
              <p:cNvSpPr>
                <a:spLocks/>
              </p:cNvSpPr>
              <p:nvPr userDrawn="1"/>
            </p:nvSpPr>
            <p:spPr bwMode="auto">
              <a:xfrm>
                <a:off x="4425" y="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9"/>
                    </a:cubicBezTo>
                    <a:cubicBezTo>
                      <a:pt x="38" y="16"/>
                      <a:pt x="43" y="13"/>
                      <a:pt x="47" y="10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77" name="Freeform 247"/>
              <p:cNvSpPr>
                <a:spLocks/>
              </p:cNvSpPr>
              <p:nvPr userDrawn="1"/>
            </p:nvSpPr>
            <p:spPr bwMode="auto">
              <a:xfrm>
                <a:off x="4575" y="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40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78" name="Freeform 248"/>
              <p:cNvSpPr>
                <a:spLocks noEditPoints="1"/>
              </p:cNvSpPr>
              <p:nvPr userDrawn="1"/>
            </p:nvSpPr>
            <p:spPr bwMode="auto">
              <a:xfrm>
                <a:off x="4723" y="9"/>
                <a:ext cx="156" cy="247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5 h 203"/>
                  <a:gd name="T4" fmla="*/ 111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7 w 128"/>
                  <a:gd name="T13" fmla="*/ 178 h 203"/>
                  <a:gd name="T14" fmla="*/ 5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5"/>
                    </a:cubicBezTo>
                    <a:cubicBezTo>
                      <a:pt x="121" y="157"/>
                      <a:pt x="116" y="168"/>
                      <a:pt x="111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7"/>
                    </a:cubicBezTo>
                    <a:cubicBezTo>
                      <a:pt x="28" y="192"/>
                      <a:pt x="22" y="186"/>
                      <a:pt x="17" y="178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9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79" name="Freeform 249"/>
              <p:cNvSpPr>
                <a:spLocks/>
              </p:cNvSpPr>
              <p:nvPr userDrawn="1"/>
            </p:nvSpPr>
            <p:spPr bwMode="auto">
              <a:xfrm>
                <a:off x="4920" y="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8 w 68"/>
                  <a:gd name="T21" fmla="*/ 10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2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3" y="46"/>
                      <a:pt x="19" y="48"/>
                      <a:pt x="14" y="50"/>
                    </a:cubicBezTo>
                    <a:cubicBezTo>
                      <a:pt x="9" y="52"/>
                      <a:pt x="5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1" y="29"/>
                      <a:pt x="16" y="26"/>
                    </a:cubicBezTo>
                    <a:cubicBezTo>
                      <a:pt x="22" y="24"/>
                      <a:pt x="27" y="21"/>
                      <a:pt x="32" y="19"/>
                    </a:cubicBezTo>
                    <a:cubicBezTo>
                      <a:pt x="38" y="16"/>
                      <a:pt x="43" y="13"/>
                      <a:pt x="48" y="10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80" name="Freeform 250"/>
              <p:cNvSpPr>
                <a:spLocks/>
              </p:cNvSpPr>
              <p:nvPr userDrawn="1"/>
            </p:nvSpPr>
            <p:spPr bwMode="auto">
              <a:xfrm>
                <a:off x="5070" y="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2" y="46"/>
                      <a:pt x="18" y="48"/>
                      <a:pt x="14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93" name="Freeform 251"/>
              <p:cNvSpPr>
                <a:spLocks noEditPoints="1"/>
              </p:cNvSpPr>
              <p:nvPr userDrawn="1"/>
            </p:nvSpPr>
            <p:spPr bwMode="auto">
              <a:xfrm>
                <a:off x="5219" y="9"/>
                <a:ext cx="154" cy="247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5 h 203"/>
                  <a:gd name="T4" fmla="*/ 110 w 127"/>
                  <a:gd name="T5" fmla="*/ 177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7 h 203"/>
                  <a:gd name="T12" fmla="*/ 16 w 127"/>
                  <a:gd name="T13" fmla="*/ 178 h 203"/>
                  <a:gd name="T14" fmla="*/ 4 w 127"/>
                  <a:gd name="T15" fmla="*/ 147 h 203"/>
                  <a:gd name="T16" fmla="*/ 0 w 127"/>
                  <a:gd name="T17" fmla="*/ 106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5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5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4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7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94" name="Freeform 252"/>
              <p:cNvSpPr>
                <a:spLocks noEditPoints="1"/>
              </p:cNvSpPr>
              <p:nvPr userDrawn="1"/>
            </p:nvSpPr>
            <p:spPr bwMode="auto">
              <a:xfrm>
                <a:off x="5414" y="9"/>
                <a:ext cx="154" cy="247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5 h 203"/>
                  <a:gd name="T4" fmla="*/ 110 w 127"/>
                  <a:gd name="T5" fmla="*/ 177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7 h 203"/>
                  <a:gd name="T12" fmla="*/ 16 w 127"/>
                  <a:gd name="T13" fmla="*/ 178 h 203"/>
                  <a:gd name="T14" fmla="*/ 4 w 127"/>
                  <a:gd name="T15" fmla="*/ 147 h 203"/>
                  <a:gd name="T16" fmla="*/ 0 w 127"/>
                  <a:gd name="T17" fmla="*/ 106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5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5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4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7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95" name="Freeform 253"/>
              <p:cNvSpPr>
                <a:spLocks noEditPoints="1"/>
              </p:cNvSpPr>
              <p:nvPr userDrawn="1"/>
            </p:nvSpPr>
            <p:spPr bwMode="auto">
              <a:xfrm>
                <a:off x="5609" y="9"/>
                <a:ext cx="154" cy="247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5 h 203"/>
                  <a:gd name="T4" fmla="*/ 110 w 127"/>
                  <a:gd name="T5" fmla="*/ 177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7 h 203"/>
                  <a:gd name="T12" fmla="*/ 16 w 127"/>
                  <a:gd name="T13" fmla="*/ 178 h 203"/>
                  <a:gd name="T14" fmla="*/ 4 w 127"/>
                  <a:gd name="T15" fmla="*/ 147 h 203"/>
                  <a:gd name="T16" fmla="*/ 0 w 127"/>
                  <a:gd name="T17" fmla="*/ 106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5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5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4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7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96" name="Freeform 254"/>
              <p:cNvSpPr>
                <a:spLocks/>
              </p:cNvSpPr>
              <p:nvPr userDrawn="1"/>
            </p:nvSpPr>
            <p:spPr bwMode="auto">
              <a:xfrm>
                <a:off x="5806" y="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40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1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97" name="Freeform 255"/>
              <p:cNvSpPr>
                <a:spLocks noEditPoints="1"/>
              </p:cNvSpPr>
              <p:nvPr userDrawn="1"/>
            </p:nvSpPr>
            <p:spPr bwMode="auto">
              <a:xfrm>
                <a:off x="5943" y="13"/>
                <a:ext cx="188" cy="219"/>
              </a:xfrm>
              <a:custGeom>
                <a:avLst/>
                <a:gdLst>
                  <a:gd name="T0" fmla="*/ 188 w 188"/>
                  <a:gd name="T1" fmla="*/ 68 h 219"/>
                  <a:gd name="T2" fmla="*/ 185 w 188"/>
                  <a:gd name="T3" fmla="*/ 85 h 219"/>
                  <a:gd name="T4" fmla="*/ 141 w 188"/>
                  <a:gd name="T5" fmla="*/ 85 h 219"/>
                  <a:gd name="T6" fmla="*/ 130 w 188"/>
                  <a:gd name="T7" fmla="*/ 135 h 219"/>
                  <a:gd name="T8" fmla="*/ 177 w 188"/>
                  <a:gd name="T9" fmla="*/ 135 h 219"/>
                  <a:gd name="T10" fmla="*/ 173 w 188"/>
                  <a:gd name="T11" fmla="*/ 153 h 219"/>
                  <a:gd name="T12" fmla="*/ 126 w 188"/>
                  <a:gd name="T13" fmla="*/ 153 h 219"/>
                  <a:gd name="T14" fmla="*/ 112 w 188"/>
                  <a:gd name="T15" fmla="*/ 219 h 219"/>
                  <a:gd name="T16" fmla="*/ 91 w 188"/>
                  <a:gd name="T17" fmla="*/ 219 h 219"/>
                  <a:gd name="T18" fmla="*/ 106 w 188"/>
                  <a:gd name="T19" fmla="*/ 153 h 219"/>
                  <a:gd name="T20" fmla="*/ 64 w 188"/>
                  <a:gd name="T21" fmla="*/ 153 h 219"/>
                  <a:gd name="T22" fmla="*/ 49 w 188"/>
                  <a:gd name="T23" fmla="*/ 219 h 219"/>
                  <a:gd name="T24" fmla="*/ 29 w 188"/>
                  <a:gd name="T25" fmla="*/ 219 h 219"/>
                  <a:gd name="T26" fmla="*/ 43 w 188"/>
                  <a:gd name="T27" fmla="*/ 153 h 219"/>
                  <a:gd name="T28" fmla="*/ 0 w 188"/>
                  <a:gd name="T29" fmla="*/ 153 h 219"/>
                  <a:gd name="T30" fmla="*/ 3 w 188"/>
                  <a:gd name="T31" fmla="*/ 135 h 219"/>
                  <a:gd name="T32" fmla="*/ 47 w 188"/>
                  <a:gd name="T33" fmla="*/ 135 h 219"/>
                  <a:gd name="T34" fmla="*/ 57 w 188"/>
                  <a:gd name="T35" fmla="*/ 85 h 219"/>
                  <a:gd name="T36" fmla="*/ 10 w 188"/>
                  <a:gd name="T37" fmla="*/ 85 h 219"/>
                  <a:gd name="T38" fmla="*/ 14 w 188"/>
                  <a:gd name="T39" fmla="*/ 68 h 219"/>
                  <a:gd name="T40" fmla="*/ 60 w 188"/>
                  <a:gd name="T41" fmla="*/ 68 h 219"/>
                  <a:gd name="T42" fmla="*/ 74 w 188"/>
                  <a:gd name="T43" fmla="*/ 0 h 219"/>
                  <a:gd name="T44" fmla="*/ 96 w 188"/>
                  <a:gd name="T45" fmla="*/ 0 h 219"/>
                  <a:gd name="T46" fmla="*/ 81 w 188"/>
                  <a:gd name="T47" fmla="*/ 68 h 219"/>
                  <a:gd name="T48" fmla="*/ 124 w 188"/>
                  <a:gd name="T49" fmla="*/ 68 h 219"/>
                  <a:gd name="T50" fmla="*/ 137 w 188"/>
                  <a:gd name="T51" fmla="*/ 0 h 219"/>
                  <a:gd name="T52" fmla="*/ 158 w 188"/>
                  <a:gd name="T53" fmla="*/ 0 h 219"/>
                  <a:gd name="T54" fmla="*/ 145 w 188"/>
                  <a:gd name="T55" fmla="*/ 68 h 219"/>
                  <a:gd name="T56" fmla="*/ 188 w 188"/>
                  <a:gd name="T57" fmla="*/ 68 h 219"/>
                  <a:gd name="T58" fmla="*/ 120 w 188"/>
                  <a:gd name="T59" fmla="*/ 85 h 219"/>
                  <a:gd name="T60" fmla="*/ 78 w 188"/>
                  <a:gd name="T61" fmla="*/ 85 h 219"/>
                  <a:gd name="T62" fmla="*/ 67 w 188"/>
                  <a:gd name="T63" fmla="*/ 135 h 219"/>
                  <a:gd name="T64" fmla="*/ 109 w 188"/>
                  <a:gd name="T65" fmla="*/ 135 h 219"/>
                  <a:gd name="T66" fmla="*/ 120 w 188"/>
                  <a:gd name="T67" fmla="*/ 85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8" h="219">
                    <a:moveTo>
                      <a:pt x="188" y="68"/>
                    </a:moveTo>
                    <a:lnTo>
                      <a:pt x="185" y="85"/>
                    </a:lnTo>
                    <a:lnTo>
                      <a:pt x="141" y="85"/>
                    </a:lnTo>
                    <a:lnTo>
                      <a:pt x="130" y="135"/>
                    </a:lnTo>
                    <a:lnTo>
                      <a:pt x="177" y="135"/>
                    </a:lnTo>
                    <a:lnTo>
                      <a:pt x="173" y="153"/>
                    </a:lnTo>
                    <a:lnTo>
                      <a:pt x="126" y="153"/>
                    </a:lnTo>
                    <a:lnTo>
                      <a:pt x="112" y="219"/>
                    </a:lnTo>
                    <a:lnTo>
                      <a:pt x="91" y="219"/>
                    </a:lnTo>
                    <a:lnTo>
                      <a:pt x="106" y="153"/>
                    </a:lnTo>
                    <a:lnTo>
                      <a:pt x="64" y="153"/>
                    </a:lnTo>
                    <a:lnTo>
                      <a:pt x="49" y="219"/>
                    </a:lnTo>
                    <a:lnTo>
                      <a:pt x="29" y="219"/>
                    </a:lnTo>
                    <a:lnTo>
                      <a:pt x="43" y="153"/>
                    </a:lnTo>
                    <a:lnTo>
                      <a:pt x="0" y="153"/>
                    </a:lnTo>
                    <a:lnTo>
                      <a:pt x="3" y="135"/>
                    </a:lnTo>
                    <a:lnTo>
                      <a:pt x="47" y="135"/>
                    </a:lnTo>
                    <a:lnTo>
                      <a:pt x="57" y="85"/>
                    </a:lnTo>
                    <a:lnTo>
                      <a:pt x="10" y="85"/>
                    </a:lnTo>
                    <a:lnTo>
                      <a:pt x="14" y="68"/>
                    </a:lnTo>
                    <a:lnTo>
                      <a:pt x="60" y="68"/>
                    </a:lnTo>
                    <a:lnTo>
                      <a:pt x="74" y="0"/>
                    </a:lnTo>
                    <a:lnTo>
                      <a:pt x="96" y="0"/>
                    </a:lnTo>
                    <a:lnTo>
                      <a:pt x="81" y="68"/>
                    </a:lnTo>
                    <a:lnTo>
                      <a:pt x="124" y="68"/>
                    </a:lnTo>
                    <a:lnTo>
                      <a:pt x="137" y="0"/>
                    </a:lnTo>
                    <a:lnTo>
                      <a:pt x="158" y="0"/>
                    </a:lnTo>
                    <a:lnTo>
                      <a:pt x="145" y="68"/>
                    </a:lnTo>
                    <a:lnTo>
                      <a:pt x="188" y="68"/>
                    </a:lnTo>
                    <a:close/>
                    <a:moveTo>
                      <a:pt x="120" y="85"/>
                    </a:moveTo>
                    <a:lnTo>
                      <a:pt x="78" y="85"/>
                    </a:lnTo>
                    <a:lnTo>
                      <a:pt x="67" y="135"/>
                    </a:lnTo>
                    <a:lnTo>
                      <a:pt x="109" y="135"/>
                    </a:lnTo>
                    <a:lnTo>
                      <a:pt x="12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98" name="Freeform 256"/>
              <p:cNvSpPr>
                <a:spLocks noEditPoints="1"/>
              </p:cNvSpPr>
              <p:nvPr userDrawn="1"/>
            </p:nvSpPr>
            <p:spPr bwMode="auto">
              <a:xfrm>
                <a:off x="6159" y="9"/>
                <a:ext cx="156" cy="247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5 h 203"/>
                  <a:gd name="T4" fmla="*/ 110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5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3" y="18"/>
                      <a:pt x="29" y="12"/>
                      <a:pt x="38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399" name="Freeform 257"/>
              <p:cNvSpPr>
                <a:spLocks/>
              </p:cNvSpPr>
              <p:nvPr userDrawn="1"/>
            </p:nvSpPr>
            <p:spPr bwMode="auto">
              <a:xfrm>
                <a:off x="6357" y="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00" name="Freeform 258"/>
              <p:cNvSpPr>
                <a:spLocks noEditPoints="1"/>
              </p:cNvSpPr>
              <p:nvPr userDrawn="1"/>
            </p:nvSpPr>
            <p:spPr bwMode="auto">
              <a:xfrm>
                <a:off x="6506" y="9"/>
                <a:ext cx="154" cy="247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5 h 203"/>
                  <a:gd name="T4" fmla="*/ 110 w 127"/>
                  <a:gd name="T5" fmla="*/ 177 h 203"/>
                  <a:gd name="T6" fmla="*/ 90 w 127"/>
                  <a:gd name="T7" fmla="*/ 196 h 203"/>
                  <a:gd name="T8" fmla="*/ 62 w 127"/>
                  <a:gd name="T9" fmla="*/ 203 h 203"/>
                  <a:gd name="T10" fmla="*/ 35 w 127"/>
                  <a:gd name="T11" fmla="*/ 197 h 203"/>
                  <a:gd name="T12" fmla="*/ 16 w 127"/>
                  <a:gd name="T13" fmla="*/ 178 h 203"/>
                  <a:gd name="T14" fmla="*/ 4 w 127"/>
                  <a:gd name="T15" fmla="*/ 147 h 203"/>
                  <a:gd name="T16" fmla="*/ 0 w 127"/>
                  <a:gd name="T17" fmla="*/ 106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5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5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7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01" name="Freeform 259"/>
              <p:cNvSpPr>
                <a:spLocks noEditPoints="1"/>
              </p:cNvSpPr>
              <p:nvPr userDrawn="1"/>
            </p:nvSpPr>
            <p:spPr bwMode="auto">
              <a:xfrm>
                <a:off x="6701" y="9"/>
                <a:ext cx="154" cy="247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5 h 203"/>
                  <a:gd name="T4" fmla="*/ 110 w 127"/>
                  <a:gd name="T5" fmla="*/ 177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7 h 203"/>
                  <a:gd name="T12" fmla="*/ 16 w 127"/>
                  <a:gd name="T13" fmla="*/ 178 h 203"/>
                  <a:gd name="T14" fmla="*/ 4 w 127"/>
                  <a:gd name="T15" fmla="*/ 147 h 203"/>
                  <a:gd name="T16" fmla="*/ 0 w 127"/>
                  <a:gd name="T17" fmla="*/ 106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5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5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5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7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02" name="Freeform 260"/>
              <p:cNvSpPr>
                <a:spLocks/>
              </p:cNvSpPr>
              <p:nvPr userDrawn="1"/>
            </p:nvSpPr>
            <p:spPr bwMode="auto">
              <a:xfrm>
                <a:off x="6898" y="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40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03" name="Freeform 261"/>
              <p:cNvSpPr>
                <a:spLocks noEditPoints="1"/>
              </p:cNvSpPr>
              <p:nvPr userDrawn="1"/>
            </p:nvSpPr>
            <p:spPr bwMode="auto">
              <a:xfrm>
                <a:off x="7045" y="9"/>
                <a:ext cx="156" cy="247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5 h 203"/>
                  <a:gd name="T4" fmla="*/ 111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7 w 128"/>
                  <a:gd name="T13" fmla="*/ 178 h 203"/>
                  <a:gd name="T14" fmla="*/ 5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5"/>
                    </a:cubicBezTo>
                    <a:cubicBezTo>
                      <a:pt x="121" y="157"/>
                      <a:pt x="116" y="168"/>
                      <a:pt x="111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3" y="203"/>
                      <a:pt x="44" y="201"/>
                      <a:pt x="36" y="197"/>
                    </a:cubicBezTo>
                    <a:cubicBezTo>
                      <a:pt x="28" y="192"/>
                      <a:pt x="22" y="186"/>
                      <a:pt x="17" y="178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9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04" name="Freeform 262"/>
              <p:cNvSpPr>
                <a:spLocks/>
              </p:cNvSpPr>
              <p:nvPr userDrawn="1"/>
            </p:nvSpPr>
            <p:spPr bwMode="auto">
              <a:xfrm>
                <a:off x="7244" y="7"/>
                <a:ext cx="82" cy="246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5 h 201"/>
                  <a:gd name="T14" fmla="*/ 0 w 67"/>
                  <a:gd name="T15" fmla="*/ 32 h 201"/>
                  <a:gd name="T16" fmla="*/ 15 w 67"/>
                  <a:gd name="T17" fmla="*/ 26 h 201"/>
                  <a:gd name="T18" fmla="*/ 31 w 67"/>
                  <a:gd name="T19" fmla="*/ 19 h 201"/>
                  <a:gd name="T20" fmla="*/ 47 w 67"/>
                  <a:gd name="T21" fmla="*/ 10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40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1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1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05" name="Freeform 263"/>
              <p:cNvSpPr>
                <a:spLocks noEditPoints="1"/>
              </p:cNvSpPr>
              <p:nvPr userDrawn="1"/>
            </p:nvSpPr>
            <p:spPr bwMode="auto">
              <a:xfrm>
                <a:off x="7392" y="9"/>
                <a:ext cx="156" cy="247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5 h 203"/>
                  <a:gd name="T4" fmla="*/ 111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5"/>
                    </a:cubicBezTo>
                    <a:cubicBezTo>
                      <a:pt x="120" y="157"/>
                      <a:pt x="116" y="168"/>
                      <a:pt x="111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7"/>
                    </a:cubicBezTo>
                    <a:cubicBezTo>
                      <a:pt x="28" y="192"/>
                      <a:pt x="22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9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06" name="Freeform 264"/>
              <p:cNvSpPr>
                <a:spLocks/>
              </p:cNvSpPr>
              <p:nvPr userDrawn="1"/>
            </p:nvSpPr>
            <p:spPr bwMode="auto">
              <a:xfrm>
                <a:off x="7589" y="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9"/>
                    </a:cubicBezTo>
                    <a:cubicBezTo>
                      <a:pt x="37" y="16"/>
                      <a:pt x="43" y="13"/>
                      <a:pt x="47" y="10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07" name="Freeform 265"/>
              <p:cNvSpPr>
                <a:spLocks/>
              </p:cNvSpPr>
              <p:nvPr userDrawn="1"/>
            </p:nvSpPr>
            <p:spPr bwMode="auto">
              <a:xfrm>
                <a:off x="7739" y="7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40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4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08" name="Freeform 266"/>
              <p:cNvSpPr>
                <a:spLocks noEditPoints="1"/>
              </p:cNvSpPr>
              <p:nvPr userDrawn="1"/>
            </p:nvSpPr>
            <p:spPr bwMode="auto">
              <a:xfrm>
                <a:off x="3986" y="0"/>
                <a:ext cx="219" cy="255"/>
              </a:xfrm>
              <a:custGeom>
                <a:avLst/>
                <a:gdLst>
                  <a:gd name="T0" fmla="*/ 175 w 179"/>
                  <a:gd name="T1" fmla="*/ 174 h 209"/>
                  <a:gd name="T2" fmla="*/ 134 w 179"/>
                  <a:gd name="T3" fmla="*/ 209 h 209"/>
                  <a:gd name="T4" fmla="*/ 80 w 179"/>
                  <a:gd name="T5" fmla="*/ 199 h 209"/>
                  <a:gd name="T6" fmla="*/ 32 w 179"/>
                  <a:gd name="T7" fmla="*/ 202 h 209"/>
                  <a:gd name="T8" fmla="*/ 2 w 179"/>
                  <a:gd name="T9" fmla="*/ 184 h 209"/>
                  <a:gd name="T10" fmla="*/ 14 w 179"/>
                  <a:gd name="T11" fmla="*/ 159 h 209"/>
                  <a:gd name="T12" fmla="*/ 9 w 179"/>
                  <a:gd name="T13" fmla="*/ 163 h 209"/>
                  <a:gd name="T14" fmla="*/ 6 w 179"/>
                  <a:gd name="T15" fmla="*/ 184 h 209"/>
                  <a:gd name="T16" fmla="*/ 45 w 179"/>
                  <a:gd name="T17" fmla="*/ 202 h 209"/>
                  <a:gd name="T18" fmla="*/ 42 w 179"/>
                  <a:gd name="T19" fmla="*/ 152 h 209"/>
                  <a:gd name="T20" fmla="*/ 25 w 179"/>
                  <a:gd name="T21" fmla="*/ 134 h 209"/>
                  <a:gd name="T22" fmla="*/ 52 w 179"/>
                  <a:gd name="T23" fmla="*/ 83 h 209"/>
                  <a:gd name="T24" fmla="*/ 58 w 179"/>
                  <a:gd name="T25" fmla="*/ 27 h 209"/>
                  <a:gd name="T26" fmla="*/ 117 w 179"/>
                  <a:gd name="T27" fmla="*/ 18 h 209"/>
                  <a:gd name="T28" fmla="*/ 159 w 179"/>
                  <a:gd name="T29" fmla="*/ 128 h 209"/>
                  <a:gd name="T30" fmla="*/ 153 w 179"/>
                  <a:gd name="T31" fmla="*/ 152 h 209"/>
                  <a:gd name="T32" fmla="*/ 128 w 179"/>
                  <a:gd name="T33" fmla="*/ 151 h 209"/>
                  <a:gd name="T34" fmla="*/ 122 w 179"/>
                  <a:gd name="T35" fmla="*/ 186 h 209"/>
                  <a:gd name="T36" fmla="*/ 165 w 179"/>
                  <a:gd name="T37" fmla="*/ 186 h 209"/>
                  <a:gd name="T38" fmla="*/ 171 w 179"/>
                  <a:gd name="T39" fmla="*/ 174 h 209"/>
                  <a:gd name="T40" fmla="*/ 161 w 179"/>
                  <a:gd name="T41" fmla="*/ 153 h 209"/>
                  <a:gd name="T42" fmla="*/ 88 w 179"/>
                  <a:gd name="T43" fmla="*/ 72 h 209"/>
                  <a:gd name="T44" fmla="*/ 101 w 179"/>
                  <a:gd name="T45" fmla="*/ 68 h 209"/>
                  <a:gd name="T46" fmla="*/ 73 w 179"/>
                  <a:gd name="T47" fmla="*/ 80 h 209"/>
                  <a:gd name="T48" fmla="*/ 63 w 179"/>
                  <a:gd name="T49" fmla="*/ 77 h 209"/>
                  <a:gd name="T50" fmla="*/ 56 w 179"/>
                  <a:gd name="T51" fmla="*/ 101 h 209"/>
                  <a:gd name="T52" fmla="*/ 45 w 179"/>
                  <a:gd name="T53" fmla="*/ 140 h 209"/>
                  <a:gd name="T54" fmla="*/ 38 w 179"/>
                  <a:gd name="T55" fmla="*/ 121 h 209"/>
                  <a:gd name="T56" fmla="*/ 40 w 179"/>
                  <a:gd name="T57" fmla="*/ 143 h 209"/>
                  <a:gd name="T58" fmla="*/ 64 w 179"/>
                  <a:gd name="T59" fmla="*/ 178 h 209"/>
                  <a:gd name="T60" fmla="*/ 70 w 179"/>
                  <a:gd name="T61" fmla="*/ 198 h 209"/>
                  <a:gd name="T62" fmla="*/ 68 w 179"/>
                  <a:gd name="T63" fmla="*/ 183 h 209"/>
                  <a:gd name="T64" fmla="*/ 109 w 179"/>
                  <a:gd name="T65" fmla="*/ 179 h 209"/>
                  <a:gd name="T66" fmla="*/ 115 w 179"/>
                  <a:gd name="T67" fmla="*/ 186 h 209"/>
                  <a:gd name="T68" fmla="*/ 119 w 179"/>
                  <a:gd name="T69" fmla="*/ 171 h 209"/>
                  <a:gd name="T70" fmla="*/ 126 w 179"/>
                  <a:gd name="T71" fmla="*/ 146 h 209"/>
                  <a:gd name="T72" fmla="*/ 126 w 179"/>
                  <a:gd name="T73" fmla="*/ 92 h 209"/>
                  <a:gd name="T74" fmla="*/ 128 w 179"/>
                  <a:gd name="T75" fmla="*/ 135 h 209"/>
                  <a:gd name="T76" fmla="*/ 117 w 179"/>
                  <a:gd name="T77" fmla="*/ 94 h 209"/>
                  <a:gd name="T78" fmla="*/ 104 w 179"/>
                  <a:gd name="T79" fmla="*/ 54 h 209"/>
                  <a:gd name="T80" fmla="*/ 98 w 179"/>
                  <a:gd name="T81" fmla="*/ 37 h 209"/>
                  <a:gd name="T82" fmla="*/ 107 w 179"/>
                  <a:gd name="T83" fmla="*/ 49 h 209"/>
                  <a:gd name="T84" fmla="*/ 86 w 179"/>
                  <a:gd name="T85" fmla="*/ 42 h 209"/>
                  <a:gd name="T86" fmla="*/ 78 w 179"/>
                  <a:gd name="T87" fmla="*/ 44 h 209"/>
                  <a:gd name="T88" fmla="*/ 65 w 179"/>
                  <a:gd name="T89" fmla="*/ 35 h 209"/>
                  <a:gd name="T90" fmla="*/ 67 w 179"/>
                  <a:gd name="T91" fmla="*/ 48 h 209"/>
                  <a:gd name="T92" fmla="*/ 73 w 179"/>
                  <a:gd name="T93" fmla="*/ 48 h 209"/>
                  <a:gd name="T94" fmla="*/ 65 w 179"/>
                  <a:gd name="T95" fmla="*/ 60 h 209"/>
                  <a:gd name="T96" fmla="*/ 101 w 179"/>
                  <a:gd name="T97" fmla="*/ 58 h 209"/>
                  <a:gd name="T98" fmla="*/ 86 w 179"/>
                  <a:gd name="T99" fmla="*/ 68 h 209"/>
                  <a:gd name="T100" fmla="*/ 72 w 179"/>
                  <a:gd name="T101" fmla="*/ 40 h 209"/>
                  <a:gd name="T102" fmla="*/ 73 w 179"/>
                  <a:gd name="T103" fmla="*/ 45 h 209"/>
                  <a:gd name="T104" fmla="*/ 99 w 179"/>
                  <a:gd name="T105" fmla="*/ 4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9" h="209">
                    <a:moveTo>
                      <a:pt x="161" y="153"/>
                    </a:moveTo>
                    <a:cubicBezTo>
                      <a:pt x="161" y="156"/>
                      <a:pt x="162" y="159"/>
                      <a:pt x="163" y="161"/>
                    </a:cubicBezTo>
                    <a:cubicBezTo>
                      <a:pt x="164" y="166"/>
                      <a:pt x="167" y="169"/>
                      <a:pt x="170" y="171"/>
                    </a:cubicBezTo>
                    <a:cubicBezTo>
                      <a:pt x="172" y="172"/>
                      <a:pt x="174" y="173"/>
                      <a:pt x="175" y="174"/>
                    </a:cubicBezTo>
                    <a:cubicBezTo>
                      <a:pt x="179" y="177"/>
                      <a:pt x="179" y="180"/>
                      <a:pt x="176" y="183"/>
                    </a:cubicBezTo>
                    <a:cubicBezTo>
                      <a:pt x="173" y="186"/>
                      <a:pt x="170" y="188"/>
                      <a:pt x="166" y="189"/>
                    </a:cubicBezTo>
                    <a:cubicBezTo>
                      <a:pt x="157" y="193"/>
                      <a:pt x="148" y="199"/>
                      <a:pt x="141" y="206"/>
                    </a:cubicBezTo>
                    <a:cubicBezTo>
                      <a:pt x="139" y="208"/>
                      <a:pt x="137" y="208"/>
                      <a:pt x="134" y="209"/>
                    </a:cubicBezTo>
                    <a:cubicBezTo>
                      <a:pt x="131" y="209"/>
                      <a:pt x="128" y="209"/>
                      <a:pt x="125" y="208"/>
                    </a:cubicBezTo>
                    <a:cubicBezTo>
                      <a:pt x="122" y="207"/>
                      <a:pt x="119" y="206"/>
                      <a:pt x="118" y="203"/>
                    </a:cubicBezTo>
                    <a:cubicBezTo>
                      <a:pt x="116" y="200"/>
                      <a:pt x="113" y="198"/>
                      <a:pt x="109" y="198"/>
                    </a:cubicBezTo>
                    <a:cubicBezTo>
                      <a:pt x="100" y="198"/>
                      <a:pt x="90" y="198"/>
                      <a:pt x="80" y="199"/>
                    </a:cubicBezTo>
                    <a:cubicBezTo>
                      <a:pt x="76" y="199"/>
                      <a:pt x="72" y="199"/>
                      <a:pt x="68" y="202"/>
                    </a:cubicBezTo>
                    <a:cubicBezTo>
                      <a:pt x="66" y="203"/>
                      <a:pt x="64" y="204"/>
                      <a:pt x="63" y="205"/>
                    </a:cubicBezTo>
                    <a:cubicBezTo>
                      <a:pt x="58" y="209"/>
                      <a:pt x="53" y="209"/>
                      <a:pt x="48" y="208"/>
                    </a:cubicBezTo>
                    <a:cubicBezTo>
                      <a:pt x="43" y="206"/>
                      <a:pt x="38" y="204"/>
                      <a:pt x="32" y="202"/>
                    </a:cubicBezTo>
                    <a:cubicBezTo>
                      <a:pt x="25" y="200"/>
                      <a:pt x="18" y="199"/>
                      <a:pt x="11" y="197"/>
                    </a:cubicBezTo>
                    <a:cubicBezTo>
                      <a:pt x="9" y="197"/>
                      <a:pt x="7" y="196"/>
                      <a:pt x="5" y="196"/>
                    </a:cubicBezTo>
                    <a:cubicBezTo>
                      <a:pt x="1" y="194"/>
                      <a:pt x="0" y="192"/>
                      <a:pt x="1" y="188"/>
                    </a:cubicBezTo>
                    <a:cubicBezTo>
                      <a:pt x="1" y="187"/>
                      <a:pt x="2" y="185"/>
                      <a:pt x="2" y="184"/>
                    </a:cubicBezTo>
                    <a:cubicBezTo>
                      <a:pt x="4" y="180"/>
                      <a:pt x="4" y="176"/>
                      <a:pt x="3" y="172"/>
                    </a:cubicBezTo>
                    <a:cubicBezTo>
                      <a:pt x="3" y="170"/>
                      <a:pt x="2" y="169"/>
                      <a:pt x="2" y="167"/>
                    </a:cubicBezTo>
                    <a:cubicBezTo>
                      <a:pt x="1" y="163"/>
                      <a:pt x="3" y="160"/>
                      <a:pt x="7" y="160"/>
                    </a:cubicBezTo>
                    <a:cubicBezTo>
                      <a:pt x="9" y="160"/>
                      <a:pt x="12" y="160"/>
                      <a:pt x="14" y="159"/>
                    </a:cubicBezTo>
                    <a:cubicBezTo>
                      <a:pt x="19" y="158"/>
                      <a:pt x="22" y="155"/>
                      <a:pt x="23" y="150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5" y="153"/>
                      <a:pt x="23" y="160"/>
                      <a:pt x="17" y="162"/>
                    </a:cubicBezTo>
                    <a:cubicBezTo>
                      <a:pt x="15" y="163"/>
                      <a:pt x="12" y="163"/>
                      <a:pt x="9" y="163"/>
                    </a:cubicBezTo>
                    <a:cubicBezTo>
                      <a:pt x="9" y="163"/>
                      <a:pt x="9" y="162"/>
                      <a:pt x="9" y="162"/>
                    </a:cubicBezTo>
                    <a:cubicBezTo>
                      <a:pt x="5" y="162"/>
                      <a:pt x="3" y="164"/>
                      <a:pt x="4" y="168"/>
                    </a:cubicBezTo>
                    <a:cubicBezTo>
                      <a:pt x="5" y="169"/>
                      <a:pt x="5" y="171"/>
                      <a:pt x="6" y="173"/>
                    </a:cubicBezTo>
                    <a:cubicBezTo>
                      <a:pt x="8" y="176"/>
                      <a:pt x="8" y="180"/>
                      <a:pt x="6" y="184"/>
                    </a:cubicBezTo>
                    <a:cubicBezTo>
                      <a:pt x="6" y="185"/>
                      <a:pt x="5" y="186"/>
                      <a:pt x="4" y="188"/>
                    </a:cubicBezTo>
                    <a:cubicBezTo>
                      <a:pt x="4" y="190"/>
                      <a:pt x="4" y="192"/>
                      <a:pt x="6" y="193"/>
                    </a:cubicBezTo>
                    <a:cubicBezTo>
                      <a:pt x="9" y="193"/>
                      <a:pt x="11" y="194"/>
                      <a:pt x="13" y="194"/>
                    </a:cubicBezTo>
                    <a:cubicBezTo>
                      <a:pt x="24" y="196"/>
                      <a:pt x="35" y="199"/>
                      <a:pt x="45" y="202"/>
                    </a:cubicBezTo>
                    <a:cubicBezTo>
                      <a:pt x="49" y="203"/>
                      <a:pt x="52" y="204"/>
                      <a:pt x="55" y="204"/>
                    </a:cubicBezTo>
                    <a:cubicBezTo>
                      <a:pt x="63" y="202"/>
                      <a:pt x="66" y="198"/>
                      <a:pt x="64" y="190"/>
                    </a:cubicBezTo>
                    <a:cubicBezTo>
                      <a:pt x="64" y="186"/>
                      <a:pt x="62" y="182"/>
                      <a:pt x="60" y="179"/>
                    </a:cubicBezTo>
                    <a:cubicBezTo>
                      <a:pt x="54" y="170"/>
                      <a:pt x="49" y="161"/>
                      <a:pt x="42" y="152"/>
                    </a:cubicBezTo>
                    <a:cubicBezTo>
                      <a:pt x="40" y="150"/>
                      <a:pt x="37" y="147"/>
                      <a:pt x="35" y="145"/>
                    </a:cubicBezTo>
                    <a:cubicBezTo>
                      <a:pt x="32" y="143"/>
                      <a:pt x="29" y="143"/>
                      <a:pt x="27" y="145"/>
                    </a:cubicBezTo>
                    <a:cubicBezTo>
                      <a:pt x="26" y="145"/>
                      <a:pt x="25" y="145"/>
                      <a:pt x="25" y="144"/>
                    </a:cubicBezTo>
                    <a:cubicBezTo>
                      <a:pt x="24" y="140"/>
                      <a:pt x="24" y="137"/>
                      <a:pt x="25" y="134"/>
                    </a:cubicBezTo>
                    <a:cubicBezTo>
                      <a:pt x="26" y="133"/>
                      <a:pt x="26" y="131"/>
                      <a:pt x="27" y="130"/>
                    </a:cubicBezTo>
                    <a:cubicBezTo>
                      <a:pt x="30" y="125"/>
                      <a:pt x="32" y="119"/>
                      <a:pt x="35" y="113"/>
                    </a:cubicBezTo>
                    <a:cubicBezTo>
                      <a:pt x="37" y="106"/>
                      <a:pt x="39" y="100"/>
                      <a:pt x="43" y="94"/>
                    </a:cubicBezTo>
                    <a:cubicBezTo>
                      <a:pt x="46" y="91"/>
                      <a:pt x="49" y="87"/>
                      <a:pt x="52" y="83"/>
                    </a:cubicBezTo>
                    <a:cubicBezTo>
                      <a:pt x="54" y="80"/>
                      <a:pt x="56" y="77"/>
                      <a:pt x="58" y="73"/>
                    </a:cubicBezTo>
                    <a:cubicBezTo>
                      <a:pt x="60" y="71"/>
                      <a:pt x="60" y="68"/>
                      <a:pt x="60" y="65"/>
                    </a:cubicBezTo>
                    <a:cubicBezTo>
                      <a:pt x="59" y="58"/>
                      <a:pt x="59" y="51"/>
                      <a:pt x="59" y="44"/>
                    </a:cubicBezTo>
                    <a:cubicBezTo>
                      <a:pt x="58" y="39"/>
                      <a:pt x="58" y="33"/>
                      <a:pt x="58" y="27"/>
                    </a:cubicBezTo>
                    <a:cubicBezTo>
                      <a:pt x="59" y="17"/>
                      <a:pt x="63" y="8"/>
                      <a:pt x="73" y="3"/>
                    </a:cubicBezTo>
                    <a:cubicBezTo>
                      <a:pt x="77" y="1"/>
                      <a:pt x="81" y="0"/>
                      <a:pt x="85" y="0"/>
                    </a:cubicBezTo>
                    <a:cubicBezTo>
                      <a:pt x="91" y="0"/>
                      <a:pt x="97" y="1"/>
                      <a:pt x="102" y="3"/>
                    </a:cubicBezTo>
                    <a:cubicBezTo>
                      <a:pt x="109" y="6"/>
                      <a:pt x="114" y="11"/>
                      <a:pt x="117" y="18"/>
                    </a:cubicBezTo>
                    <a:cubicBezTo>
                      <a:pt x="120" y="24"/>
                      <a:pt x="122" y="30"/>
                      <a:pt x="122" y="37"/>
                    </a:cubicBezTo>
                    <a:cubicBezTo>
                      <a:pt x="122" y="40"/>
                      <a:pt x="122" y="44"/>
                      <a:pt x="123" y="47"/>
                    </a:cubicBezTo>
                    <a:cubicBezTo>
                      <a:pt x="124" y="61"/>
                      <a:pt x="128" y="75"/>
                      <a:pt x="138" y="85"/>
                    </a:cubicBezTo>
                    <a:cubicBezTo>
                      <a:pt x="150" y="97"/>
                      <a:pt x="156" y="112"/>
                      <a:pt x="159" y="128"/>
                    </a:cubicBezTo>
                    <a:cubicBezTo>
                      <a:pt x="160" y="133"/>
                      <a:pt x="161" y="138"/>
                      <a:pt x="160" y="143"/>
                    </a:cubicBezTo>
                    <a:cubicBezTo>
                      <a:pt x="159" y="145"/>
                      <a:pt x="159" y="146"/>
                      <a:pt x="159" y="147"/>
                    </a:cubicBezTo>
                    <a:cubicBezTo>
                      <a:pt x="158" y="147"/>
                      <a:pt x="158" y="148"/>
                      <a:pt x="157" y="148"/>
                    </a:cubicBezTo>
                    <a:cubicBezTo>
                      <a:pt x="155" y="149"/>
                      <a:pt x="154" y="151"/>
                      <a:pt x="153" y="152"/>
                    </a:cubicBezTo>
                    <a:cubicBezTo>
                      <a:pt x="151" y="154"/>
                      <a:pt x="149" y="157"/>
                      <a:pt x="147" y="158"/>
                    </a:cubicBezTo>
                    <a:cubicBezTo>
                      <a:pt x="143" y="161"/>
                      <a:pt x="139" y="161"/>
                      <a:pt x="135" y="160"/>
                    </a:cubicBezTo>
                    <a:cubicBezTo>
                      <a:pt x="133" y="159"/>
                      <a:pt x="132" y="158"/>
                      <a:pt x="131" y="156"/>
                    </a:cubicBezTo>
                    <a:cubicBezTo>
                      <a:pt x="130" y="154"/>
                      <a:pt x="129" y="152"/>
                      <a:pt x="128" y="151"/>
                    </a:cubicBezTo>
                    <a:cubicBezTo>
                      <a:pt x="127" y="149"/>
                      <a:pt x="126" y="148"/>
                      <a:pt x="124" y="148"/>
                    </a:cubicBezTo>
                    <a:cubicBezTo>
                      <a:pt x="123" y="148"/>
                      <a:pt x="122" y="150"/>
                      <a:pt x="121" y="151"/>
                    </a:cubicBezTo>
                    <a:cubicBezTo>
                      <a:pt x="120" y="155"/>
                      <a:pt x="120" y="159"/>
                      <a:pt x="121" y="163"/>
                    </a:cubicBezTo>
                    <a:cubicBezTo>
                      <a:pt x="123" y="171"/>
                      <a:pt x="123" y="179"/>
                      <a:pt x="122" y="186"/>
                    </a:cubicBezTo>
                    <a:cubicBezTo>
                      <a:pt x="121" y="189"/>
                      <a:pt x="121" y="192"/>
                      <a:pt x="122" y="194"/>
                    </a:cubicBezTo>
                    <a:cubicBezTo>
                      <a:pt x="123" y="202"/>
                      <a:pt x="129" y="205"/>
                      <a:pt x="136" y="203"/>
                    </a:cubicBezTo>
                    <a:cubicBezTo>
                      <a:pt x="139" y="202"/>
                      <a:pt x="142" y="200"/>
                      <a:pt x="144" y="197"/>
                    </a:cubicBezTo>
                    <a:cubicBezTo>
                      <a:pt x="150" y="192"/>
                      <a:pt x="158" y="189"/>
                      <a:pt x="165" y="186"/>
                    </a:cubicBezTo>
                    <a:cubicBezTo>
                      <a:pt x="168" y="185"/>
                      <a:pt x="170" y="184"/>
                      <a:pt x="173" y="183"/>
                    </a:cubicBezTo>
                    <a:cubicBezTo>
                      <a:pt x="174" y="182"/>
                      <a:pt x="174" y="182"/>
                      <a:pt x="175" y="181"/>
                    </a:cubicBezTo>
                    <a:cubicBezTo>
                      <a:pt x="176" y="180"/>
                      <a:pt x="176" y="178"/>
                      <a:pt x="175" y="177"/>
                    </a:cubicBezTo>
                    <a:cubicBezTo>
                      <a:pt x="174" y="176"/>
                      <a:pt x="172" y="175"/>
                      <a:pt x="171" y="174"/>
                    </a:cubicBezTo>
                    <a:cubicBezTo>
                      <a:pt x="170" y="173"/>
                      <a:pt x="169" y="173"/>
                      <a:pt x="168" y="173"/>
                    </a:cubicBezTo>
                    <a:cubicBezTo>
                      <a:pt x="163" y="171"/>
                      <a:pt x="161" y="168"/>
                      <a:pt x="160" y="163"/>
                    </a:cubicBezTo>
                    <a:cubicBezTo>
                      <a:pt x="159" y="161"/>
                      <a:pt x="160" y="158"/>
                      <a:pt x="160" y="155"/>
                    </a:cubicBezTo>
                    <a:cubicBezTo>
                      <a:pt x="160" y="155"/>
                      <a:pt x="160" y="154"/>
                      <a:pt x="161" y="153"/>
                    </a:cubicBezTo>
                    <a:close/>
                    <a:moveTo>
                      <a:pt x="71" y="69"/>
                    </a:moveTo>
                    <a:cubicBezTo>
                      <a:pt x="71" y="69"/>
                      <a:pt x="71" y="69"/>
                      <a:pt x="71" y="69"/>
                    </a:cubicBezTo>
                    <a:cubicBezTo>
                      <a:pt x="72" y="71"/>
                      <a:pt x="74" y="73"/>
                      <a:pt x="77" y="74"/>
                    </a:cubicBezTo>
                    <a:cubicBezTo>
                      <a:pt x="81" y="74"/>
                      <a:pt x="85" y="73"/>
                      <a:pt x="88" y="72"/>
                    </a:cubicBezTo>
                    <a:cubicBezTo>
                      <a:pt x="91" y="70"/>
                      <a:pt x="94" y="68"/>
                      <a:pt x="97" y="67"/>
                    </a:cubicBezTo>
                    <a:cubicBezTo>
                      <a:pt x="98" y="66"/>
                      <a:pt x="100" y="66"/>
                      <a:pt x="101" y="66"/>
                    </a:cubicBezTo>
                    <a:cubicBezTo>
                      <a:pt x="101" y="66"/>
                      <a:pt x="102" y="66"/>
                      <a:pt x="102" y="67"/>
                    </a:cubicBezTo>
                    <a:cubicBezTo>
                      <a:pt x="102" y="67"/>
                      <a:pt x="102" y="68"/>
                      <a:pt x="101" y="68"/>
                    </a:cubicBezTo>
                    <a:cubicBezTo>
                      <a:pt x="101" y="69"/>
                      <a:pt x="100" y="69"/>
                      <a:pt x="99" y="70"/>
                    </a:cubicBezTo>
                    <a:cubicBezTo>
                      <a:pt x="94" y="72"/>
                      <a:pt x="90" y="75"/>
                      <a:pt x="86" y="77"/>
                    </a:cubicBezTo>
                    <a:cubicBezTo>
                      <a:pt x="85" y="79"/>
                      <a:pt x="83" y="80"/>
                      <a:pt x="81" y="81"/>
                    </a:cubicBezTo>
                    <a:cubicBezTo>
                      <a:pt x="78" y="82"/>
                      <a:pt x="75" y="82"/>
                      <a:pt x="73" y="80"/>
                    </a:cubicBezTo>
                    <a:cubicBezTo>
                      <a:pt x="71" y="77"/>
                      <a:pt x="69" y="74"/>
                      <a:pt x="67" y="72"/>
                    </a:cubicBezTo>
                    <a:cubicBezTo>
                      <a:pt x="67" y="71"/>
                      <a:pt x="66" y="70"/>
                      <a:pt x="65" y="69"/>
                    </a:cubicBezTo>
                    <a:cubicBezTo>
                      <a:pt x="65" y="70"/>
                      <a:pt x="65" y="71"/>
                      <a:pt x="65" y="71"/>
                    </a:cubicBezTo>
                    <a:cubicBezTo>
                      <a:pt x="64" y="73"/>
                      <a:pt x="64" y="75"/>
                      <a:pt x="63" y="77"/>
                    </a:cubicBezTo>
                    <a:cubicBezTo>
                      <a:pt x="63" y="79"/>
                      <a:pt x="61" y="81"/>
                      <a:pt x="60" y="83"/>
                    </a:cubicBezTo>
                    <a:cubicBezTo>
                      <a:pt x="59" y="86"/>
                      <a:pt x="57" y="89"/>
                      <a:pt x="57" y="92"/>
                    </a:cubicBezTo>
                    <a:cubicBezTo>
                      <a:pt x="57" y="94"/>
                      <a:pt x="58" y="96"/>
                      <a:pt x="58" y="98"/>
                    </a:cubicBezTo>
                    <a:cubicBezTo>
                      <a:pt x="57" y="99"/>
                      <a:pt x="57" y="100"/>
                      <a:pt x="56" y="101"/>
                    </a:cubicBezTo>
                    <a:cubicBezTo>
                      <a:pt x="54" y="105"/>
                      <a:pt x="51" y="109"/>
                      <a:pt x="50" y="113"/>
                    </a:cubicBezTo>
                    <a:cubicBezTo>
                      <a:pt x="47" y="117"/>
                      <a:pt x="46" y="122"/>
                      <a:pt x="46" y="127"/>
                    </a:cubicBezTo>
                    <a:cubicBezTo>
                      <a:pt x="45" y="130"/>
                      <a:pt x="46" y="133"/>
                      <a:pt x="46" y="136"/>
                    </a:cubicBezTo>
                    <a:cubicBezTo>
                      <a:pt x="45" y="138"/>
                      <a:pt x="45" y="139"/>
                      <a:pt x="45" y="140"/>
                    </a:cubicBezTo>
                    <a:cubicBezTo>
                      <a:pt x="44" y="142"/>
                      <a:pt x="43" y="142"/>
                      <a:pt x="42" y="141"/>
                    </a:cubicBezTo>
                    <a:cubicBezTo>
                      <a:pt x="42" y="140"/>
                      <a:pt x="41" y="139"/>
                      <a:pt x="40" y="138"/>
                    </a:cubicBezTo>
                    <a:cubicBezTo>
                      <a:pt x="38" y="134"/>
                      <a:pt x="37" y="130"/>
                      <a:pt x="37" y="125"/>
                    </a:cubicBezTo>
                    <a:cubicBezTo>
                      <a:pt x="38" y="124"/>
                      <a:pt x="38" y="122"/>
                      <a:pt x="38" y="121"/>
                    </a:cubicBezTo>
                    <a:cubicBezTo>
                      <a:pt x="38" y="121"/>
                      <a:pt x="38" y="121"/>
                      <a:pt x="38" y="121"/>
                    </a:cubicBezTo>
                    <a:cubicBezTo>
                      <a:pt x="37" y="122"/>
                      <a:pt x="37" y="123"/>
                      <a:pt x="36" y="123"/>
                    </a:cubicBezTo>
                    <a:cubicBezTo>
                      <a:pt x="35" y="127"/>
                      <a:pt x="35" y="131"/>
                      <a:pt x="36" y="135"/>
                    </a:cubicBezTo>
                    <a:cubicBezTo>
                      <a:pt x="37" y="138"/>
                      <a:pt x="38" y="141"/>
                      <a:pt x="40" y="143"/>
                    </a:cubicBezTo>
                    <a:cubicBezTo>
                      <a:pt x="44" y="146"/>
                      <a:pt x="48" y="150"/>
                      <a:pt x="52" y="153"/>
                    </a:cubicBezTo>
                    <a:cubicBezTo>
                      <a:pt x="57" y="157"/>
                      <a:pt x="62" y="161"/>
                      <a:pt x="67" y="165"/>
                    </a:cubicBezTo>
                    <a:cubicBezTo>
                      <a:pt x="69" y="167"/>
                      <a:pt x="69" y="170"/>
                      <a:pt x="69" y="172"/>
                    </a:cubicBezTo>
                    <a:cubicBezTo>
                      <a:pt x="68" y="175"/>
                      <a:pt x="67" y="177"/>
                      <a:pt x="64" y="178"/>
                    </a:cubicBezTo>
                    <a:cubicBezTo>
                      <a:pt x="64" y="178"/>
                      <a:pt x="63" y="178"/>
                      <a:pt x="62" y="178"/>
                    </a:cubicBezTo>
                    <a:cubicBezTo>
                      <a:pt x="63" y="180"/>
                      <a:pt x="64" y="182"/>
                      <a:pt x="66" y="183"/>
                    </a:cubicBezTo>
                    <a:cubicBezTo>
                      <a:pt x="68" y="186"/>
                      <a:pt x="69" y="189"/>
                      <a:pt x="69" y="192"/>
                    </a:cubicBezTo>
                    <a:cubicBezTo>
                      <a:pt x="70" y="194"/>
                      <a:pt x="70" y="196"/>
                      <a:pt x="70" y="198"/>
                    </a:cubicBezTo>
                    <a:cubicBezTo>
                      <a:pt x="70" y="197"/>
                      <a:pt x="70" y="197"/>
                      <a:pt x="70" y="197"/>
                    </a:cubicBezTo>
                    <a:cubicBezTo>
                      <a:pt x="73" y="196"/>
                      <a:pt x="73" y="193"/>
                      <a:pt x="72" y="191"/>
                    </a:cubicBezTo>
                    <a:cubicBezTo>
                      <a:pt x="72" y="189"/>
                      <a:pt x="70" y="186"/>
                      <a:pt x="69" y="184"/>
                    </a:cubicBezTo>
                    <a:cubicBezTo>
                      <a:pt x="68" y="184"/>
                      <a:pt x="68" y="183"/>
                      <a:pt x="68" y="183"/>
                    </a:cubicBezTo>
                    <a:cubicBezTo>
                      <a:pt x="69" y="182"/>
                      <a:pt x="71" y="181"/>
                      <a:pt x="72" y="182"/>
                    </a:cubicBezTo>
                    <a:cubicBezTo>
                      <a:pt x="74" y="184"/>
                      <a:pt x="76" y="186"/>
                      <a:pt x="79" y="186"/>
                    </a:cubicBezTo>
                    <a:cubicBezTo>
                      <a:pt x="85" y="187"/>
                      <a:pt x="91" y="187"/>
                      <a:pt x="97" y="185"/>
                    </a:cubicBezTo>
                    <a:cubicBezTo>
                      <a:pt x="101" y="184"/>
                      <a:pt x="106" y="183"/>
                      <a:pt x="109" y="179"/>
                    </a:cubicBezTo>
                    <a:cubicBezTo>
                      <a:pt x="111" y="178"/>
                      <a:pt x="112" y="176"/>
                      <a:pt x="113" y="174"/>
                    </a:cubicBezTo>
                    <a:cubicBezTo>
                      <a:pt x="114" y="173"/>
                      <a:pt x="115" y="173"/>
                      <a:pt x="115" y="173"/>
                    </a:cubicBezTo>
                    <a:cubicBezTo>
                      <a:pt x="116" y="173"/>
                      <a:pt x="116" y="174"/>
                      <a:pt x="117" y="175"/>
                    </a:cubicBezTo>
                    <a:cubicBezTo>
                      <a:pt x="117" y="179"/>
                      <a:pt x="116" y="182"/>
                      <a:pt x="115" y="186"/>
                    </a:cubicBezTo>
                    <a:cubicBezTo>
                      <a:pt x="115" y="188"/>
                      <a:pt x="114" y="191"/>
                      <a:pt x="113" y="193"/>
                    </a:cubicBezTo>
                    <a:cubicBezTo>
                      <a:pt x="113" y="195"/>
                      <a:pt x="114" y="196"/>
                      <a:pt x="116" y="196"/>
                    </a:cubicBezTo>
                    <a:cubicBezTo>
                      <a:pt x="117" y="191"/>
                      <a:pt x="118" y="187"/>
                      <a:pt x="119" y="183"/>
                    </a:cubicBezTo>
                    <a:cubicBezTo>
                      <a:pt x="119" y="179"/>
                      <a:pt x="120" y="175"/>
                      <a:pt x="119" y="171"/>
                    </a:cubicBezTo>
                    <a:cubicBezTo>
                      <a:pt x="119" y="167"/>
                      <a:pt x="118" y="164"/>
                      <a:pt x="118" y="160"/>
                    </a:cubicBezTo>
                    <a:cubicBezTo>
                      <a:pt x="118" y="157"/>
                      <a:pt x="118" y="153"/>
                      <a:pt x="119" y="150"/>
                    </a:cubicBezTo>
                    <a:cubicBezTo>
                      <a:pt x="120" y="148"/>
                      <a:pt x="122" y="146"/>
                      <a:pt x="125" y="146"/>
                    </a:cubicBezTo>
                    <a:cubicBezTo>
                      <a:pt x="126" y="146"/>
                      <a:pt x="126" y="146"/>
                      <a:pt x="126" y="146"/>
                    </a:cubicBezTo>
                    <a:cubicBezTo>
                      <a:pt x="127" y="142"/>
                      <a:pt x="129" y="140"/>
                      <a:pt x="132" y="139"/>
                    </a:cubicBezTo>
                    <a:cubicBezTo>
                      <a:pt x="137" y="138"/>
                      <a:pt x="141" y="139"/>
                      <a:pt x="146" y="141"/>
                    </a:cubicBezTo>
                    <a:cubicBezTo>
                      <a:pt x="145" y="138"/>
                      <a:pt x="142" y="138"/>
                      <a:pt x="140" y="136"/>
                    </a:cubicBezTo>
                    <a:cubicBezTo>
                      <a:pt x="145" y="119"/>
                      <a:pt x="135" y="97"/>
                      <a:pt x="126" y="92"/>
                    </a:cubicBezTo>
                    <a:cubicBezTo>
                      <a:pt x="131" y="98"/>
                      <a:pt x="134" y="104"/>
                      <a:pt x="136" y="110"/>
                    </a:cubicBezTo>
                    <a:cubicBezTo>
                      <a:pt x="139" y="117"/>
                      <a:pt x="140" y="124"/>
                      <a:pt x="139" y="131"/>
                    </a:cubicBezTo>
                    <a:cubicBezTo>
                      <a:pt x="138" y="136"/>
                      <a:pt x="136" y="138"/>
                      <a:pt x="132" y="138"/>
                    </a:cubicBezTo>
                    <a:cubicBezTo>
                      <a:pt x="130" y="138"/>
                      <a:pt x="128" y="137"/>
                      <a:pt x="128" y="135"/>
                    </a:cubicBezTo>
                    <a:cubicBezTo>
                      <a:pt x="127" y="133"/>
                      <a:pt x="127" y="131"/>
                      <a:pt x="127" y="129"/>
                    </a:cubicBezTo>
                    <a:cubicBezTo>
                      <a:pt x="127" y="122"/>
                      <a:pt x="126" y="114"/>
                      <a:pt x="124" y="107"/>
                    </a:cubicBezTo>
                    <a:cubicBezTo>
                      <a:pt x="122" y="103"/>
                      <a:pt x="121" y="99"/>
                      <a:pt x="117" y="95"/>
                    </a:cubicBezTo>
                    <a:cubicBezTo>
                      <a:pt x="117" y="95"/>
                      <a:pt x="117" y="95"/>
                      <a:pt x="117" y="94"/>
                    </a:cubicBezTo>
                    <a:cubicBezTo>
                      <a:pt x="115" y="86"/>
                      <a:pt x="112" y="79"/>
                      <a:pt x="107" y="73"/>
                    </a:cubicBezTo>
                    <a:cubicBezTo>
                      <a:pt x="105" y="70"/>
                      <a:pt x="105" y="67"/>
                      <a:pt x="105" y="64"/>
                    </a:cubicBezTo>
                    <a:cubicBezTo>
                      <a:pt x="106" y="62"/>
                      <a:pt x="106" y="61"/>
                      <a:pt x="107" y="59"/>
                    </a:cubicBezTo>
                    <a:cubicBezTo>
                      <a:pt x="107" y="56"/>
                      <a:pt x="106" y="54"/>
                      <a:pt x="104" y="54"/>
                    </a:cubicBezTo>
                    <a:cubicBezTo>
                      <a:pt x="100" y="53"/>
                      <a:pt x="97" y="51"/>
                      <a:pt x="94" y="50"/>
                    </a:cubicBezTo>
                    <a:cubicBezTo>
                      <a:pt x="91" y="49"/>
                      <a:pt x="91" y="47"/>
                      <a:pt x="91" y="45"/>
                    </a:cubicBezTo>
                    <a:cubicBezTo>
                      <a:pt x="91" y="43"/>
                      <a:pt x="91" y="42"/>
                      <a:pt x="92" y="41"/>
                    </a:cubicBezTo>
                    <a:cubicBezTo>
                      <a:pt x="93" y="38"/>
                      <a:pt x="95" y="37"/>
                      <a:pt x="98" y="37"/>
                    </a:cubicBezTo>
                    <a:cubicBezTo>
                      <a:pt x="99" y="37"/>
                      <a:pt x="101" y="38"/>
                      <a:pt x="102" y="40"/>
                    </a:cubicBezTo>
                    <a:cubicBezTo>
                      <a:pt x="103" y="43"/>
                      <a:pt x="103" y="45"/>
                      <a:pt x="102" y="48"/>
                    </a:cubicBezTo>
                    <a:cubicBezTo>
                      <a:pt x="102" y="49"/>
                      <a:pt x="101" y="50"/>
                      <a:pt x="102" y="50"/>
                    </a:cubicBezTo>
                    <a:cubicBezTo>
                      <a:pt x="104" y="51"/>
                      <a:pt x="107" y="50"/>
                      <a:pt x="107" y="49"/>
                    </a:cubicBezTo>
                    <a:cubicBezTo>
                      <a:pt x="107" y="44"/>
                      <a:pt x="107" y="40"/>
                      <a:pt x="105" y="36"/>
                    </a:cubicBezTo>
                    <a:cubicBezTo>
                      <a:pt x="103" y="32"/>
                      <a:pt x="100" y="30"/>
                      <a:pt x="96" y="30"/>
                    </a:cubicBezTo>
                    <a:cubicBezTo>
                      <a:pt x="91" y="31"/>
                      <a:pt x="88" y="33"/>
                      <a:pt x="87" y="38"/>
                    </a:cubicBezTo>
                    <a:cubicBezTo>
                      <a:pt x="87" y="39"/>
                      <a:pt x="86" y="41"/>
                      <a:pt x="86" y="42"/>
                    </a:cubicBezTo>
                    <a:cubicBezTo>
                      <a:pt x="87" y="44"/>
                      <a:pt x="87" y="45"/>
                      <a:pt x="87" y="47"/>
                    </a:cubicBezTo>
                    <a:cubicBezTo>
                      <a:pt x="85" y="46"/>
                      <a:pt x="83" y="46"/>
                      <a:pt x="80" y="46"/>
                    </a:cubicBezTo>
                    <a:cubicBezTo>
                      <a:pt x="80" y="46"/>
                      <a:pt x="80" y="46"/>
                      <a:pt x="79" y="46"/>
                    </a:cubicBezTo>
                    <a:cubicBezTo>
                      <a:pt x="78" y="46"/>
                      <a:pt x="78" y="46"/>
                      <a:pt x="78" y="44"/>
                    </a:cubicBezTo>
                    <a:cubicBezTo>
                      <a:pt x="77" y="42"/>
                      <a:pt x="77" y="39"/>
                      <a:pt x="76" y="36"/>
                    </a:cubicBezTo>
                    <a:cubicBezTo>
                      <a:pt x="76" y="36"/>
                      <a:pt x="76" y="35"/>
                      <a:pt x="76" y="35"/>
                    </a:cubicBezTo>
                    <a:cubicBezTo>
                      <a:pt x="74" y="33"/>
                      <a:pt x="73" y="31"/>
                      <a:pt x="70" y="31"/>
                    </a:cubicBezTo>
                    <a:cubicBezTo>
                      <a:pt x="68" y="31"/>
                      <a:pt x="66" y="33"/>
                      <a:pt x="65" y="35"/>
                    </a:cubicBezTo>
                    <a:cubicBezTo>
                      <a:pt x="63" y="40"/>
                      <a:pt x="63" y="45"/>
                      <a:pt x="66" y="50"/>
                    </a:cubicBezTo>
                    <a:cubicBezTo>
                      <a:pt x="66" y="51"/>
                      <a:pt x="67" y="51"/>
                      <a:pt x="68" y="51"/>
                    </a:cubicBezTo>
                    <a:cubicBezTo>
                      <a:pt x="69" y="51"/>
                      <a:pt x="69" y="50"/>
                      <a:pt x="69" y="49"/>
                    </a:cubicBezTo>
                    <a:cubicBezTo>
                      <a:pt x="68" y="49"/>
                      <a:pt x="68" y="48"/>
                      <a:pt x="67" y="48"/>
                    </a:cubicBezTo>
                    <a:cubicBezTo>
                      <a:pt x="66" y="45"/>
                      <a:pt x="65" y="43"/>
                      <a:pt x="66" y="40"/>
                    </a:cubicBezTo>
                    <a:cubicBezTo>
                      <a:pt x="67" y="37"/>
                      <a:pt x="71" y="36"/>
                      <a:pt x="73" y="38"/>
                    </a:cubicBezTo>
                    <a:cubicBezTo>
                      <a:pt x="74" y="40"/>
                      <a:pt x="75" y="42"/>
                      <a:pt x="75" y="44"/>
                    </a:cubicBezTo>
                    <a:cubicBezTo>
                      <a:pt x="75" y="46"/>
                      <a:pt x="74" y="47"/>
                      <a:pt x="73" y="48"/>
                    </a:cubicBezTo>
                    <a:cubicBezTo>
                      <a:pt x="73" y="49"/>
                      <a:pt x="72" y="49"/>
                      <a:pt x="72" y="49"/>
                    </a:cubicBezTo>
                    <a:cubicBezTo>
                      <a:pt x="71" y="51"/>
                      <a:pt x="69" y="53"/>
                      <a:pt x="66" y="54"/>
                    </a:cubicBezTo>
                    <a:cubicBezTo>
                      <a:pt x="65" y="55"/>
                      <a:pt x="65" y="56"/>
                      <a:pt x="64" y="57"/>
                    </a:cubicBezTo>
                    <a:cubicBezTo>
                      <a:pt x="63" y="58"/>
                      <a:pt x="64" y="59"/>
                      <a:pt x="65" y="60"/>
                    </a:cubicBezTo>
                    <a:cubicBezTo>
                      <a:pt x="66" y="61"/>
                      <a:pt x="67" y="62"/>
                      <a:pt x="68" y="63"/>
                    </a:cubicBezTo>
                    <a:cubicBezTo>
                      <a:pt x="70" y="66"/>
                      <a:pt x="74" y="67"/>
                      <a:pt x="78" y="67"/>
                    </a:cubicBezTo>
                    <a:cubicBezTo>
                      <a:pt x="82" y="66"/>
                      <a:pt x="86" y="65"/>
                      <a:pt x="91" y="64"/>
                    </a:cubicBezTo>
                    <a:cubicBezTo>
                      <a:pt x="94" y="63"/>
                      <a:pt x="98" y="62"/>
                      <a:pt x="101" y="58"/>
                    </a:cubicBezTo>
                    <a:cubicBezTo>
                      <a:pt x="101" y="58"/>
                      <a:pt x="102" y="58"/>
                      <a:pt x="103" y="58"/>
                    </a:cubicBezTo>
                    <a:cubicBezTo>
                      <a:pt x="103" y="59"/>
                      <a:pt x="103" y="60"/>
                      <a:pt x="103" y="60"/>
                    </a:cubicBezTo>
                    <a:cubicBezTo>
                      <a:pt x="103" y="61"/>
                      <a:pt x="102" y="61"/>
                      <a:pt x="102" y="62"/>
                    </a:cubicBezTo>
                    <a:cubicBezTo>
                      <a:pt x="96" y="64"/>
                      <a:pt x="91" y="66"/>
                      <a:pt x="86" y="68"/>
                    </a:cubicBezTo>
                    <a:cubicBezTo>
                      <a:pt x="82" y="69"/>
                      <a:pt x="78" y="70"/>
                      <a:pt x="74" y="69"/>
                    </a:cubicBezTo>
                    <a:cubicBezTo>
                      <a:pt x="73" y="69"/>
                      <a:pt x="72" y="69"/>
                      <a:pt x="71" y="69"/>
                    </a:cubicBezTo>
                    <a:close/>
                    <a:moveTo>
                      <a:pt x="73" y="45"/>
                    </a:moveTo>
                    <a:cubicBezTo>
                      <a:pt x="73" y="43"/>
                      <a:pt x="73" y="42"/>
                      <a:pt x="72" y="40"/>
                    </a:cubicBezTo>
                    <a:cubicBezTo>
                      <a:pt x="71" y="40"/>
                      <a:pt x="71" y="40"/>
                      <a:pt x="70" y="40"/>
                    </a:cubicBezTo>
                    <a:cubicBezTo>
                      <a:pt x="70" y="40"/>
                      <a:pt x="70" y="41"/>
                      <a:pt x="70" y="41"/>
                    </a:cubicBezTo>
                    <a:cubicBezTo>
                      <a:pt x="72" y="42"/>
                      <a:pt x="71" y="43"/>
                      <a:pt x="71" y="44"/>
                    </a:cubicBezTo>
                    <a:cubicBezTo>
                      <a:pt x="71" y="45"/>
                      <a:pt x="72" y="45"/>
                      <a:pt x="73" y="45"/>
                    </a:cubicBezTo>
                    <a:close/>
                    <a:moveTo>
                      <a:pt x="97" y="40"/>
                    </a:moveTo>
                    <a:cubicBezTo>
                      <a:pt x="99" y="40"/>
                      <a:pt x="99" y="42"/>
                      <a:pt x="100" y="44"/>
                    </a:cubicBezTo>
                    <a:cubicBezTo>
                      <a:pt x="100" y="44"/>
                      <a:pt x="101" y="43"/>
                      <a:pt x="101" y="43"/>
                    </a:cubicBezTo>
                    <a:cubicBezTo>
                      <a:pt x="101" y="42"/>
                      <a:pt x="100" y="40"/>
                      <a:pt x="99" y="40"/>
                    </a:cubicBezTo>
                    <a:cubicBezTo>
                      <a:pt x="98" y="39"/>
                      <a:pt x="98" y="39"/>
                      <a:pt x="97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09" name="Freeform 267"/>
              <p:cNvSpPr>
                <a:spLocks/>
              </p:cNvSpPr>
              <p:nvPr userDrawn="1"/>
            </p:nvSpPr>
            <p:spPr bwMode="auto">
              <a:xfrm>
                <a:off x="4077" y="5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2 h 2"/>
                  <a:gd name="T4" fmla="*/ 0 w 2"/>
                  <a:gd name="T5" fmla="*/ 2 h 2"/>
                  <a:gd name="T6" fmla="*/ 0 w 2"/>
                  <a:gd name="T7" fmla="*/ 1 h 2"/>
                  <a:gd name="T8" fmla="*/ 2 w 2"/>
                  <a:gd name="T9" fmla="*/ 0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10" name="Freeform 268"/>
              <p:cNvSpPr>
                <a:spLocks/>
              </p:cNvSpPr>
              <p:nvPr userDrawn="1"/>
            </p:nvSpPr>
            <p:spPr bwMode="auto">
              <a:xfrm>
                <a:off x="4089" y="59"/>
                <a:ext cx="4" cy="2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1 h 2"/>
                  <a:gd name="T6" fmla="*/ 2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3" y="2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11" name="Freeform 269"/>
              <p:cNvSpPr>
                <a:spLocks noEditPoints="1"/>
              </p:cNvSpPr>
              <p:nvPr userDrawn="1"/>
            </p:nvSpPr>
            <p:spPr bwMode="auto">
              <a:xfrm>
                <a:off x="2033" y="739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12" name="Freeform 270"/>
              <p:cNvSpPr>
                <a:spLocks noEditPoints="1"/>
              </p:cNvSpPr>
              <p:nvPr userDrawn="1"/>
            </p:nvSpPr>
            <p:spPr bwMode="auto">
              <a:xfrm>
                <a:off x="2228" y="739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13" name="Freeform 271"/>
              <p:cNvSpPr>
                <a:spLocks noEditPoints="1"/>
              </p:cNvSpPr>
              <p:nvPr userDrawn="1"/>
            </p:nvSpPr>
            <p:spPr bwMode="auto">
              <a:xfrm>
                <a:off x="2423" y="739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14" name="Freeform 272"/>
              <p:cNvSpPr>
                <a:spLocks/>
              </p:cNvSpPr>
              <p:nvPr userDrawn="1"/>
            </p:nvSpPr>
            <p:spPr bwMode="auto">
              <a:xfrm>
                <a:off x="2620" y="73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4 h 200"/>
                  <a:gd name="T10" fmla="*/ 14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1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15" name="Freeform 273"/>
              <p:cNvSpPr>
                <a:spLocks/>
              </p:cNvSpPr>
              <p:nvPr userDrawn="1"/>
            </p:nvSpPr>
            <p:spPr bwMode="auto">
              <a:xfrm>
                <a:off x="2770" y="73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6 w 68"/>
                  <a:gd name="T9" fmla="*/ 44 h 200"/>
                  <a:gd name="T10" fmla="*/ 13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5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39"/>
                      <a:pt x="31" y="41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16" name="Freeform 274"/>
              <p:cNvSpPr>
                <a:spLocks noEditPoints="1"/>
              </p:cNvSpPr>
              <p:nvPr userDrawn="1"/>
            </p:nvSpPr>
            <p:spPr bwMode="auto">
              <a:xfrm>
                <a:off x="2918" y="739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1"/>
                      <a:pt x="124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17" name="Freeform 275"/>
              <p:cNvSpPr>
                <a:spLocks/>
              </p:cNvSpPr>
              <p:nvPr userDrawn="1"/>
            </p:nvSpPr>
            <p:spPr bwMode="auto">
              <a:xfrm>
                <a:off x="3115" y="73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4 h 200"/>
                  <a:gd name="T10" fmla="*/ 14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6 w 68"/>
                  <a:gd name="T17" fmla="*/ 26 h 200"/>
                  <a:gd name="T18" fmla="*/ 32 w 68"/>
                  <a:gd name="T19" fmla="*/ 18 h 200"/>
                  <a:gd name="T20" fmla="*/ 48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2" y="35"/>
                      <a:pt x="38" y="37"/>
                    </a:cubicBezTo>
                    <a:cubicBezTo>
                      <a:pt x="35" y="39"/>
                      <a:pt x="31" y="41"/>
                      <a:pt x="27" y="44"/>
                    </a:cubicBezTo>
                    <a:cubicBezTo>
                      <a:pt x="23" y="46"/>
                      <a:pt x="19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1" y="28"/>
                      <a:pt x="16" y="26"/>
                    </a:cubicBezTo>
                    <a:cubicBezTo>
                      <a:pt x="22" y="24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8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18" name="Freeform 276"/>
              <p:cNvSpPr>
                <a:spLocks noEditPoints="1"/>
              </p:cNvSpPr>
              <p:nvPr userDrawn="1"/>
            </p:nvSpPr>
            <p:spPr bwMode="auto">
              <a:xfrm>
                <a:off x="3264" y="739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19" name="Freeform 277"/>
              <p:cNvSpPr>
                <a:spLocks noEditPoints="1"/>
              </p:cNvSpPr>
              <p:nvPr userDrawn="1"/>
            </p:nvSpPr>
            <p:spPr bwMode="auto">
              <a:xfrm>
                <a:off x="3459" y="739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3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20" name="Freeform 278"/>
              <p:cNvSpPr>
                <a:spLocks/>
              </p:cNvSpPr>
              <p:nvPr userDrawn="1"/>
            </p:nvSpPr>
            <p:spPr bwMode="auto">
              <a:xfrm>
                <a:off x="3656" y="73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4 h 200"/>
                  <a:gd name="T10" fmla="*/ 14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1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21" name="Freeform 279"/>
              <p:cNvSpPr>
                <a:spLocks noEditPoints="1"/>
              </p:cNvSpPr>
              <p:nvPr userDrawn="1"/>
            </p:nvSpPr>
            <p:spPr bwMode="auto">
              <a:xfrm>
                <a:off x="3805" y="739"/>
                <a:ext cx="155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90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22" name="Freeform 280"/>
              <p:cNvSpPr>
                <a:spLocks noEditPoints="1"/>
              </p:cNvSpPr>
              <p:nvPr userDrawn="1"/>
            </p:nvSpPr>
            <p:spPr bwMode="auto">
              <a:xfrm>
                <a:off x="3989" y="743"/>
                <a:ext cx="189" cy="219"/>
              </a:xfrm>
              <a:custGeom>
                <a:avLst/>
                <a:gdLst>
                  <a:gd name="T0" fmla="*/ 189 w 189"/>
                  <a:gd name="T1" fmla="*/ 67 h 219"/>
                  <a:gd name="T2" fmla="*/ 185 w 189"/>
                  <a:gd name="T3" fmla="*/ 85 h 219"/>
                  <a:gd name="T4" fmla="*/ 141 w 189"/>
                  <a:gd name="T5" fmla="*/ 85 h 219"/>
                  <a:gd name="T6" fmla="*/ 132 w 189"/>
                  <a:gd name="T7" fmla="*/ 135 h 219"/>
                  <a:gd name="T8" fmla="*/ 178 w 189"/>
                  <a:gd name="T9" fmla="*/ 135 h 219"/>
                  <a:gd name="T10" fmla="*/ 173 w 189"/>
                  <a:gd name="T11" fmla="*/ 152 h 219"/>
                  <a:gd name="T12" fmla="*/ 128 w 189"/>
                  <a:gd name="T13" fmla="*/ 152 h 219"/>
                  <a:gd name="T14" fmla="*/ 113 w 189"/>
                  <a:gd name="T15" fmla="*/ 219 h 219"/>
                  <a:gd name="T16" fmla="*/ 93 w 189"/>
                  <a:gd name="T17" fmla="*/ 219 h 219"/>
                  <a:gd name="T18" fmla="*/ 106 w 189"/>
                  <a:gd name="T19" fmla="*/ 152 h 219"/>
                  <a:gd name="T20" fmla="*/ 65 w 189"/>
                  <a:gd name="T21" fmla="*/ 152 h 219"/>
                  <a:gd name="T22" fmla="*/ 51 w 189"/>
                  <a:gd name="T23" fmla="*/ 219 h 219"/>
                  <a:gd name="T24" fmla="*/ 30 w 189"/>
                  <a:gd name="T25" fmla="*/ 219 h 219"/>
                  <a:gd name="T26" fmla="*/ 44 w 189"/>
                  <a:gd name="T27" fmla="*/ 152 h 219"/>
                  <a:gd name="T28" fmla="*/ 0 w 189"/>
                  <a:gd name="T29" fmla="*/ 152 h 219"/>
                  <a:gd name="T30" fmla="*/ 4 w 189"/>
                  <a:gd name="T31" fmla="*/ 135 h 219"/>
                  <a:gd name="T32" fmla="*/ 47 w 189"/>
                  <a:gd name="T33" fmla="*/ 135 h 219"/>
                  <a:gd name="T34" fmla="*/ 58 w 189"/>
                  <a:gd name="T35" fmla="*/ 85 h 219"/>
                  <a:gd name="T36" fmla="*/ 12 w 189"/>
                  <a:gd name="T37" fmla="*/ 85 h 219"/>
                  <a:gd name="T38" fmla="*/ 16 w 189"/>
                  <a:gd name="T39" fmla="*/ 67 h 219"/>
                  <a:gd name="T40" fmla="*/ 61 w 189"/>
                  <a:gd name="T41" fmla="*/ 67 h 219"/>
                  <a:gd name="T42" fmla="*/ 75 w 189"/>
                  <a:gd name="T43" fmla="*/ 0 h 219"/>
                  <a:gd name="T44" fmla="*/ 96 w 189"/>
                  <a:gd name="T45" fmla="*/ 0 h 219"/>
                  <a:gd name="T46" fmla="*/ 83 w 189"/>
                  <a:gd name="T47" fmla="*/ 67 h 219"/>
                  <a:gd name="T48" fmla="*/ 124 w 189"/>
                  <a:gd name="T49" fmla="*/ 67 h 219"/>
                  <a:gd name="T50" fmla="*/ 139 w 189"/>
                  <a:gd name="T51" fmla="*/ 0 h 219"/>
                  <a:gd name="T52" fmla="*/ 160 w 189"/>
                  <a:gd name="T53" fmla="*/ 0 h 219"/>
                  <a:gd name="T54" fmla="*/ 145 w 189"/>
                  <a:gd name="T55" fmla="*/ 67 h 219"/>
                  <a:gd name="T56" fmla="*/ 189 w 189"/>
                  <a:gd name="T57" fmla="*/ 67 h 219"/>
                  <a:gd name="T58" fmla="*/ 121 w 189"/>
                  <a:gd name="T59" fmla="*/ 85 h 219"/>
                  <a:gd name="T60" fmla="*/ 79 w 189"/>
                  <a:gd name="T61" fmla="*/ 85 h 219"/>
                  <a:gd name="T62" fmla="*/ 68 w 189"/>
                  <a:gd name="T63" fmla="*/ 135 h 219"/>
                  <a:gd name="T64" fmla="*/ 111 w 189"/>
                  <a:gd name="T65" fmla="*/ 135 h 219"/>
                  <a:gd name="T66" fmla="*/ 121 w 189"/>
                  <a:gd name="T67" fmla="*/ 85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9" h="219">
                    <a:moveTo>
                      <a:pt x="189" y="67"/>
                    </a:moveTo>
                    <a:lnTo>
                      <a:pt x="185" y="85"/>
                    </a:lnTo>
                    <a:lnTo>
                      <a:pt x="141" y="85"/>
                    </a:lnTo>
                    <a:lnTo>
                      <a:pt x="132" y="135"/>
                    </a:lnTo>
                    <a:lnTo>
                      <a:pt x="178" y="135"/>
                    </a:lnTo>
                    <a:lnTo>
                      <a:pt x="173" y="152"/>
                    </a:lnTo>
                    <a:lnTo>
                      <a:pt x="128" y="152"/>
                    </a:lnTo>
                    <a:lnTo>
                      <a:pt x="113" y="219"/>
                    </a:lnTo>
                    <a:lnTo>
                      <a:pt x="93" y="219"/>
                    </a:lnTo>
                    <a:lnTo>
                      <a:pt x="106" y="152"/>
                    </a:lnTo>
                    <a:lnTo>
                      <a:pt x="65" y="152"/>
                    </a:lnTo>
                    <a:lnTo>
                      <a:pt x="51" y="219"/>
                    </a:lnTo>
                    <a:lnTo>
                      <a:pt x="30" y="219"/>
                    </a:lnTo>
                    <a:lnTo>
                      <a:pt x="44" y="152"/>
                    </a:lnTo>
                    <a:lnTo>
                      <a:pt x="0" y="152"/>
                    </a:lnTo>
                    <a:lnTo>
                      <a:pt x="4" y="135"/>
                    </a:lnTo>
                    <a:lnTo>
                      <a:pt x="47" y="135"/>
                    </a:lnTo>
                    <a:lnTo>
                      <a:pt x="58" y="85"/>
                    </a:lnTo>
                    <a:lnTo>
                      <a:pt x="12" y="85"/>
                    </a:lnTo>
                    <a:lnTo>
                      <a:pt x="16" y="67"/>
                    </a:lnTo>
                    <a:lnTo>
                      <a:pt x="61" y="67"/>
                    </a:lnTo>
                    <a:lnTo>
                      <a:pt x="75" y="0"/>
                    </a:lnTo>
                    <a:lnTo>
                      <a:pt x="96" y="0"/>
                    </a:lnTo>
                    <a:lnTo>
                      <a:pt x="83" y="67"/>
                    </a:lnTo>
                    <a:lnTo>
                      <a:pt x="124" y="67"/>
                    </a:lnTo>
                    <a:lnTo>
                      <a:pt x="139" y="0"/>
                    </a:lnTo>
                    <a:lnTo>
                      <a:pt x="160" y="0"/>
                    </a:lnTo>
                    <a:lnTo>
                      <a:pt x="145" y="67"/>
                    </a:lnTo>
                    <a:lnTo>
                      <a:pt x="189" y="67"/>
                    </a:lnTo>
                    <a:close/>
                    <a:moveTo>
                      <a:pt x="121" y="85"/>
                    </a:moveTo>
                    <a:lnTo>
                      <a:pt x="79" y="85"/>
                    </a:lnTo>
                    <a:lnTo>
                      <a:pt x="68" y="135"/>
                    </a:lnTo>
                    <a:lnTo>
                      <a:pt x="111" y="135"/>
                    </a:lnTo>
                    <a:lnTo>
                      <a:pt x="121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23" name="Freeform 281"/>
              <p:cNvSpPr>
                <a:spLocks noEditPoints="1"/>
              </p:cNvSpPr>
              <p:nvPr userDrawn="1"/>
            </p:nvSpPr>
            <p:spPr bwMode="auto">
              <a:xfrm>
                <a:off x="4207" y="739"/>
                <a:ext cx="155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4" y="185"/>
                      <a:pt x="97" y="191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7" y="192"/>
                      <a:pt x="21" y="186"/>
                      <a:pt x="16" y="177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5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24" name="Freeform 282"/>
              <p:cNvSpPr>
                <a:spLocks noEditPoints="1"/>
              </p:cNvSpPr>
              <p:nvPr userDrawn="1"/>
            </p:nvSpPr>
            <p:spPr bwMode="auto">
              <a:xfrm>
                <a:off x="4402" y="739"/>
                <a:ext cx="155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1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4" y="185"/>
                      <a:pt x="97" y="191"/>
                      <a:pt x="89" y="196"/>
                    </a:cubicBezTo>
                    <a:cubicBezTo>
                      <a:pt x="81" y="201"/>
                      <a:pt x="72" y="203"/>
                      <a:pt x="61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7" y="192"/>
                      <a:pt x="21" y="186"/>
                      <a:pt x="16" y="177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5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25" name="Freeform 283"/>
              <p:cNvSpPr>
                <a:spLocks/>
              </p:cNvSpPr>
              <p:nvPr userDrawn="1"/>
            </p:nvSpPr>
            <p:spPr bwMode="auto">
              <a:xfrm>
                <a:off x="4600" y="738"/>
                <a:ext cx="81" cy="244"/>
              </a:xfrm>
              <a:custGeom>
                <a:avLst/>
                <a:gdLst>
                  <a:gd name="T0" fmla="*/ 67 w 67"/>
                  <a:gd name="T1" fmla="*/ 200 h 200"/>
                  <a:gd name="T2" fmla="*/ 45 w 67"/>
                  <a:gd name="T3" fmla="*/ 200 h 200"/>
                  <a:gd name="T4" fmla="*/ 45 w 67"/>
                  <a:gd name="T5" fmla="*/ 31 h 200"/>
                  <a:gd name="T6" fmla="*/ 37 w 67"/>
                  <a:gd name="T7" fmla="*/ 37 h 200"/>
                  <a:gd name="T8" fmla="*/ 26 w 67"/>
                  <a:gd name="T9" fmla="*/ 44 h 200"/>
                  <a:gd name="T10" fmla="*/ 13 w 67"/>
                  <a:gd name="T11" fmla="*/ 50 h 200"/>
                  <a:gd name="T12" fmla="*/ 0 w 67"/>
                  <a:gd name="T13" fmla="*/ 54 h 200"/>
                  <a:gd name="T14" fmla="*/ 0 w 67"/>
                  <a:gd name="T15" fmla="*/ 32 h 200"/>
                  <a:gd name="T16" fmla="*/ 15 w 67"/>
                  <a:gd name="T17" fmla="*/ 26 h 200"/>
                  <a:gd name="T18" fmla="*/ 32 w 67"/>
                  <a:gd name="T19" fmla="*/ 18 h 200"/>
                  <a:gd name="T20" fmla="*/ 47 w 67"/>
                  <a:gd name="T21" fmla="*/ 9 h 200"/>
                  <a:gd name="T22" fmla="*/ 59 w 67"/>
                  <a:gd name="T23" fmla="*/ 0 h 200"/>
                  <a:gd name="T24" fmla="*/ 67 w 67"/>
                  <a:gd name="T25" fmla="*/ 0 h 200"/>
                  <a:gd name="T26" fmla="*/ 67 w 67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0">
                    <a:moveTo>
                      <a:pt x="67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1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6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26" name="Freeform 284"/>
              <p:cNvSpPr>
                <a:spLocks noEditPoints="1"/>
              </p:cNvSpPr>
              <p:nvPr userDrawn="1"/>
            </p:nvSpPr>
            <p:spPr bwMode="auto">
              <a:xfrm>
                <a:off x="4747" y="739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1"/>
                      <a:pt x="124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27" name="Freeform 285"/>
              <p:cNvSpPr>
                <a:spLocks noEditPoints="1"/>
              </p:cNvSpPr>
              <p:nvPr userDrawn="1"/>
            </p:nvSpPr>
            <p:spPr bwMode="auto">
              <a:xfrm>
                <a:off x="4942" y="739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28" name="Freeform 286"/>
              <p:cNvSpPr>
                <a:spLocks noEditPoints="1"/>
              </p:cNvSpPr>
              <p:nvPr userDrawn="1"/>
            </p:nvSpPr>
            <p:spPr bwMode="auto">
              <a:xfrm>
                <a:off x="5137" y="739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29" name="Freeform 287"/>
              <p:cNvSpPr>
                <a:spLocks/>
              </p:cNvSpPr>
              <p:nvPr userDrawn="1"/>
            </p:nvSpPr>
            <p:spPr bwMode="auto">
              <a:xfrm>
                <a:off x="5334" y="73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4 h 200"/>
                  <a:gd name="T10" fmla="*/ 14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1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30" name="Freeform 288"/>
              <p:cNvSpPr>
                <a:spLocks noEditPoints="1"/>
              </p:cNvSpPr>
              <p:nvPr userDrawn="1"/>
            </p:nvSpPr>
            <p:spPr bwMode="auto">
              <a:xfrm>
                <a:off x="5483" y="739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31" name="Freeform 289"/>
              <p:cNvSpPr>
                <a:spLocks/>
              </p:cNvSpPr>
              <p:nvPr userDrawn="1"/>
            </p:nvSpPr>
            <p:spPr bwMode="auto">
              <a:xfrm>
                <a:off x="5680" y="73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7 w 68"/>
                  <a:gd name="T9" fmla="*/ 44 h 200"/>
                  <a:gd name="T10" fmla="*/ 13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39"/>
                      <a:pt x="31" y="41"/>
                      <a:pt x="27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32" name="Freeform 290"/>
              <p:cNvSpPr>
                <a:spLocks/>
              </p:cNvSpPr>
              <p:nvPr userDrawn="1"/>
            </p:nvSpPr>
            <p:spPr bwMode="auto">
              <a:xfrm>
                <a:off x="5830" y="738"/>
                <a:ext cx="82" cy="244"/>
              </a:xfrm>
              <a:custGeom>
                <a:avLst/>
                <a:gdLst>
                  <a:gd name="T0" fmla="*/ 67 w 67"/>
                  <a:gd name="T1" fmla="*/ 200 h 200"/>
                  <a:gd name="T2" fmla="*/ 45 w 67"/>
                  <a:gd name="T3" fmla="*/ 200 h 200"/>
                  <a:gd name="T4" fmla="*/ 45 w 67"/>
                  <a:gd name="T5" fmla="*/ 31 h 200"/>
                  <a:gd name="T6" fmla="*/ 37 w 67"/>
                  <a:gd name="T7" fmla="*/ 37 h 200"/>
                  <a:gd name="T8" fmla="*/ 26 w 67"/>
                  <a:gd name="T9" fmla="*/ 44 h 200"/>
                  <a:gd name="T10" fmla="*/ 13 w 67"/>
                  <a:gd name="T11" fmla="*/ 50 h 200"/>
                  <a:gd name="T12" fmla="*/ 0 w 67"/>
                  <a:gd name="T13" fmla="*/ 54 h 200"/>
                  <a:gd name="T14" fmla="*/ 0 w 67"/>
                  <a:gd name="T15" fmla="*/ 32 h 200"/>
                  <a:gd name="T16" fmla="*/ 15 w 67"/>
                  <a:gd name="T17" fmla="*/ 26 h 200"/>
                  <a:gd name="T18" fmla="*/ 31 w 67"/>
                  <a:gd name="T19" fmla="*/ 18 h 200"/>
                  <a:gd name="T20" fmla="*/ 47 w 67"/>
                  <a:gd name="T21" fmla="*/ 9 h 200"/>
                  <a:gd name="T22" fmla="*/ 59 w 67"/>
                  <a:gd name="T23" fmla="*/ 0 h 200"/>
                  <a:gd name="T24" fmla="*/ 67 w 67"/>
                  <a:gd name="T25" fmla="*/ 0 h 200"/>
                  <a:gd name="T26" fmla="*/ 67 w 67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0">
                    <a:moveTo>
                      <a:pt x="67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1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1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33" name="Freeform 291"/>
              <p:cNvSpPr>
                <a:spLocks noEditPoints="1"/>
              </p:cNvSpPr>
              <p:nvPr userDrawn="1"/>
            </p:nvSpPr>
            <p:spPr bwMode="auto">
              <a:xfrm>
                <a:off x="5978" y="739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34" name="Freeform 292"/>
              <p:cNvSpPr>
                <a:spLocks/>
              </p:cNvSpPr>
              <p:nvPr userDrawn="1"/>
            </p:nvSpPr>
            <p:spPr bwMode="auto">
              <a:xfrm>
                <a:off x="6175" y="73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4 h 200"/>
                  <a:gd name="T10" fmla="*/ 14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1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35" name="Freeform 293"/>
              <p:cNvSpPr>
                <a:spLocks noEditPoints="1"/>
              </p:cNvSpPr>
              <p:nvPr userDrawn="1"/>
            </p:nvSpPr>
            <p:spPr bwMode="auto">
              <a:xfrm>
                <a:off x="6324" y="739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5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36" name="Freeform 294"/>
              <p:cNvSpPr>
                <a:spLocks noEditPoints="1"/>
              </p:cNvSpPr>
              <p:nvPr userDrawn="1"/>
            </p:nvSpPr>
            <p:spPr bwMode="auto">
              <a:xfrm>
                <a:off x="6519" y="739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5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37" name="Freeform 295"/>
              <p:cNvSpPr>
                <a:spLocks/>
              </p:cNvSpPr>
              <p:nvPr userDrawn="1"/>
            </p:nvSpPr>
            <p:spPr bwMode="auto">
              <a:xfrm>
                <a:off x="6944" y="73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6 w 68"/>
                  <a:gd name="T9" fmla="*/ 44 h 200"/>
                  <a:gd name="T10" fmla="*/ 13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5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39"/>
                      <a:pt x="31" y="41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38" name="Freeform 296"/>
              <p:cNvSpPr>
                <a:spLocks noEditPoints="1"/>
              </p:cNvSpPr>
              <p:nvPr userDrawn="1"/>
            </p:nvSpPr>
            <p:spPr bwMode="auto">
              <a:xfrm>
                <a:off x="7092" y="739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7 h 203"/>
                  <a:gd name="T14" fmla="*/ 5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1"/>
                      <a:pt x="124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3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7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39" name="Freeform 297"/>
              <p:cNvSpPr>
                <a:spLocks noEditPoints="1"/>
              </p:cNvSpPr>
              <p:nvPr userDrawn="1"/>
            </p:nvSpPr>
            <p:spPr bwMode="auto">
              <a:xfrm>
                <a:off x="7287" y="739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7 h 203"/>
                  <a:gd name="T14" fmla="*/ 5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1"/>
                      <a:pt x="124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7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40" name="Freeform 298"/>
              <p:cNvSpPr>
                <a:spLocks/>
              </p:cNvSpPr>
              <p:nvPr userDrawn="1"/>
            </p:nvSpPr>
            <p:spPr bwMode="auto">
              <a:xfrm>
                <a:off x="7484" y="73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4 h 200"/>
                  <a:gd name="T10" fmla="*/ 14 w 68"/>
                  <a:gd name="T11" fmla="*/ 50 h 200"/>
                  <a:gd name="T12" fmla="*/ 0 w 68"/>
                  <a:gd name="T13" fmla="*/ 54 h 200"/>
                  <a:gd name="T14" fmla="*/ 0 w 68"/>
                  <a:gd name="T15" fmla="*/ 32 h 200"/>
                  <a:gd name="T16" fmla="*/ 16 w 68"/>
                  <a:gd name="T17" fmla="*/ 26 h 200"/>
                  <a:gd name="T18" fmla="*/ 32 w 68"/>
                  <a:gd name="T19" fmla="*/ 18 h 200"/>
                  <a:gd name="T20" fmla="*/ 48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2" y="35"/>
                      <a:pt x="38" y="37"/>
                    </a:cubicBezTo>
                    <a:cubicBezTo>
                      <a:pt x="35" y="39"/>
                      <a:pt x="31" y="41"/>
                      <a:pt x="27" y="44"/>
                    </a:cubicBezTo>
                    <a:cubicBezTo>
                      <a:pt x="23" y="46"/>
                      <a:pt x="19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1" y="28"/>
                      <a:pt x="16" y="26"/>
                    </a:cubicBezTo>
                    <a:cubicBezTo>
                      <a:pt x="22" y="24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8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41" name="Freeform 299"/>
              <p:cNvSpPr>
                <a:spLocks noEditPoints="1"/>
              </p:cNvSpPr>
              <p:nvPr userDrawn="1"/>
            </p:nvSpPr>
            <p:spPr bwMode="auto">
              <a:xfrm>
                <a:off x="7633" y="739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42" name="Freeform 300"/>
              <p:cNvSpPr>
                <a:spLocks noEditPoints="1"/>
              </p:cNvSpPr>
              <p:nvPr userDrawn="1"/>
            </p:nvSpPr>
            <p:spPr bwMode="auto">
              <a:xfrm>
                <a:off x="6712" y="730"/>
                <a:ext cx="218" cy="256"/>
              </a:xfrm>
              <a:custGeom>
                <a:avLst/>
                <a:gdLst>
                  <a:gd name="T0" fmla="*/ 176 w 179"/>
                  <a:gd name="T1" fmla="*/ 174 h 209"/>
                  <a:gd name="T2" fmla="*/ 135 w 179"/>
                  <a:gd name="T3" fmla="*/ 208 h 209"/>
                  <a:gd name="T4" fmla="*/ 81 w 179"/>
                  <a:gd name="T5" fmla="*/ 198 h 209"/>
                  <a:gd name="T6" fmla="*/ 33 w 179"/>
                  <a:gd name="T7" fmla="*/ 202 h 209"/>
                  <a:gd name="T8" fmla="*/ 3 w 179"/>
                  <a:gd name="T9" fmla="*/ 184 h 209"/>
                  <a:gd name="T10" fmla="*/ 14 w 179"/>
                  <a:gd name="T11" fmla="*/ 159 h 209"/>
                  <a:gd name="T12" fmla="*/ 10 w 179"/>
                  <a:gd name="T13" fmla="*/ 162 h 209"/>
                  <a:gd name="T14" fmla="*/ 7 w 179"/>
                  <a:gd name="T15" fmla="*/ 183 h 209"/>
                  <a:gd name="T16" fmla="*/ 46 w 179"/>
                  <a:gd name="T17" fmla="*/ 202 h 209"/>
                  <a:gd name="T18" fmla="*/ 43 w 179"/>
                  <a:gd name="T19" fmla="*/ 152 h 209"/>
                  <a:gd name="T20" fmla="*/ 26 w 179"/>
                  <a:gd name="T21" fmla="*/ 133 h 209"/>
                  <a:gd name="T22" fmla="*/ 52 w 179"/>
                  <a:gd name="T23" fmla="*/ 83 h 209"/>
                  <a:gd name="T24" fmla="*/ 59 w 179"/>
                  <a:gd name="T25" fmla="*/ 27 h 209"/>
                  <a:gd name="T26" fmla="*/ 118 w 179"/>
                  <a:gd name="T27" fmla="*/ 18 h 209"/>
                  <a:gd name="T28" fmla="*/ 160 w 179"/>
                  <a:gd name="T29" fmla="*/ 128 h 209"/>
                  <a:gd name="T30" fmla="*/ 153 w 179"/>
                  <a:gd name="T31" fmla="*/ 152 h 209"/>
                  <a:gd name="T32" fmla="*/ 128 w 179"/>
                  <a:gd name="T33" fmla="*/ 150 h 209"/>
                  <a:gd name="T34" fmla="*/ 122 w 179"/>
                  <a:gd name="T35" fmla="*/ 186 h 209"/>
                  <a:gd name="T36" fmla="*/ 166 w 179"/>
                  <a:gd name="T37" fmla="*/ 186 h 209"/>
                  <a:gd name="T38" fmla="*/ 171 w 179"/>
                  <a:gd name="T39" fmla="*/ 174 h 209"/>
                  <a:gd name="T40" fmla="*/ 161 w 179"/>
                  <a:gd name="T41" fmla="*/ 152 h 209"/>
                  <a:gd name="T42" fmla="*/ 89 w 179"/>
                  <a:gd name="T43" fmla="*/ 71 h 209"/>
                  <a:gd name="T44" fmla="*/ 102 w 179"/>
                  <a:gd name="T45" fmla="*/ 68 h 209"/>
                  <a:gd name="T46" fmla="*/ 74 w 179"/>
                  <a:gd name="T47" fmla="*/ 79 h 209"/>
                  <a:gd name="T48" fmla="*/ 64 w 179"/>
                  <a:gd name="T49" fmla="*/ 77 h 209"/>
                  <a:gd name="T50" fmla="*/ 56 w 179"/>
                  <a:gd name="T51" fmla="*/ 100 h 209"/>
                  <a:gd name="T52" fmla="*/ 45 w 179"/>
                  <a:gd name="T53" fmla="*/ 140 h 209"/>
                  <a:gd name="T54" fmla="*/ 38 w 179"/>
                  <a:gd name="T55" fmla="*/ 121 h 209"/>
                  <a:gd name="T56" fmla="*/ 40 w 179"/>
                  <a:gd name="T57" fmla="*/ 142 h 209"/>
                  <a:gd name="T58" fmla="*/ 65 w 179"/>
                  <a:gd name="T59" fmla="*/ 177 h 209"/>
                  <a:gd name="T60" fmla="*/ 70 w 179"/>
                  <a:gd name="T61" fmla="*/ 197 h 209"/>
                  <a:gd name="T62" fmla="*/ 69 w 179"/>
                  <a:gd name="T63" fmla="*/ 182 h 209"/>
                  <a:gd name="T64" fmla="*/ 109 w 179"/>
                  <a:gd name="T65" fmla="*/ 179 h 209"/>
                  <a:gd name="T66" fmla="*/ 116 w 179"/>
                  <a:gd name="T67" fmla="*/ 186 h 209"/>
                  <a:gd name="T68" fmla="*/ 120 w 179"/>
                  <a:gd name="T69" fmla="*/ 171 h 209"/>
                  <a:gd name="T70" fmla="*/ 127 w 179"/>
                  <a:gd name="T71" fmla="*/ 146 h 209"/>
                  <a:gd name="T72" fmla="*/ 127 w 179"/>
                  <a:gd name="T73" fmla="*/ 92 h 209"/>
                  <a:gd name="T74" fmla="*/ 128 w 179"/>
                  <a:gd name="T75" fmla="*/ 134 h 209"/>
                  <a:gd name="T76" fmla="*/ 117 w 179"/>
                  <a:gd name="T77" fmla="*/ 94 h 209"/>
                  <a:gd name="T78" fmla="*/ 104 w 179"/>
                  <a:gd name="T79" fmla="*/ 53 h 209"/>
                  <a:gd name="T80" fmla="*/ 98 w 179"/>
                  <a:gd name="T81" fmla="*/ 37 h 209"/>
                  <a:gd name="T82" fmla="*/ 107 w 179"/>
                  <a:gd name="T83" fmla="*/ 48 h 209"/>
                  <a:gd name="T84" fmla="*/ 87 w 179"/>
                  <a:gd name="T85" fmla="*/ 42 h 209"/>
                  <a:gd name="T86" fmla="*/ 78 w 179"/>
                  <a:gd name="T87" fmla="*/ 44 h 209"/>
                  <a:gd name="T88" fmla="*/ 66 w 179"/>
                  <a:gd name="T89" fmla="*/ 34 h 209"/>
                  <a:gd name="T90" fmla="*/ 67 w 179"/>
                  <a:gd name="T91" fmla="*/ 47 h 209"/>
                  <a:gd name="T92" fmla="*/ 73 w 179"/>
                  <a:gd name="T93" fmla="*/ 48 h 209"/>
                  <a:gd name="T94" fmla="*/ 65 w 179"/>
                  <a:gd name="T95" fmla="*/ 60 h 209"/>
                  <a:gd name="T96" fmla="*/ 101 w 179"/>
                  <a:gd name="T97" fmla="*/ 58 h 209"/>
                  <a:gd name="T98" fmla="*/ 87 w 179"/>
                  <a:gd name="T99" fmla="*/ 67 h 209"/>
                  <a:gd name="T100" fmla="*/ 72 w 179"/>
                  <a:gd name="T101" fmla="*/ 40 h 209"/>
                  <a:gd name="T102" fmla="*/ 73 w 179"/>
                  <a:gd name="T103" fmla="*/ 45 h 209"/>
                  <a:gd name="T104" fmla="*/ 100 w 179"/>
                  <a:gd name="T105" fmla="*/ 3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9" h="209">
                    <a:moveTo>
                      <a:pt x="161" y="152"/>
                    </a:moveTo>
                    <a:cubicBezTo>
                      <a:pt x="162" y="155"/>
                      <a:pt x="162" y="158"/>
                      <a:pt x="163" y="161"/>
                    </a:cubicBezTo>
                    <a:cubicBezTo>
                      <a:pt x="164" y="165"/>
                      <a:pt x="167" y="168"/>
                      <a:pt x="171" y="170"/>
                    </a:cubicBezTo>
                    <a:cubicBezTo>
                      <a:pt x="173" y="171"/>
                      <a:pt x="174" y="172"/>
                      <a:pt x="176" y="174"/>
                    </a:cubicBezTo>
                    <a:cubicBezTo>
                      <a:pt x="179" y="176"/>
                      <a:pt x="179" y="180"/>
                      <a:pt x="176" y="183"/>
                    </a:cubicBezTo>
                    <a:cubicBezTo>
                      <a:pt x="173" y="185"/>
                      <a:pt x="170" y="187"/>
                      <a:pt x="166" y="189"/>
                    </a:cubicBezTo>
                    <a:cubicBezTo>
                      <a:pt x="157" y="193"/>
                      <a:pt x="149" y="199"/>
                      <a:pt x="141" y="206"/>
                    </a:cubicBezTo>
                    <a:cubicBezTo>
                      <a:pt x="139" y="208"/>
                      <a:pt x="137" y="208"/>
                      <a:pt x="135" y="208"/>
                    </a:cubicBezTo>
                    <a:cubicBezTo>
                      <a:pt x="131" y="209"/>
                      <a:pt x="128" y="209"/>
                      <a:pt x="125" y="208"/>
                    </a:cubicBezTo>
                    <a:cubicBezTo>
                      <a:pt x="122" y="207"/>
                      <a:pt x="120" y="205"/>
                      <a:pt x="118" y="203"/>
                    </a:cubicBezTo>
                    <a:cubicBezTo>
                      <a:pt x="116" y="199"/>
                      <a:pt x="114" y="198"/>
                      <a:pt x="110" y="198"/>
                    </a:cubicBezTo>
                    <a:cubicBezTo>
                      <a:pt x="100" y="198"/>
                      <a:pt x="91" y="198"/>
                      <a:pt x="81" y="198"/>
                    </a:cubicBezTo>
                    <a:cubicBezTo>
                      <a:pt x="76" y="198"/>
                      <a:pt x="72" y="199"/>
                      <a:pt x="68" y="201"/>
                    </a:cubicBezTo>
                    <a:cubicBezTo>
                      <a:pt x="66" y="202"/>
                      <a:pt x="65" y="204"/>
                      <a:pt x="63" y="205"/>
                    </a:cubicBezTo>
                    <a:cubicBezTo>
                      <a:pt x="59" y="208"/>
                      <a:pt x="54" y="209"/>
                      <a:pt x="49" y="207"/>
                    </a:cubicBezTo>
                    <a:cubicBezTo>
                      <a:pt x="43" y="205"/>
                      <a:pt x="38" y="203"/>
                      <a:pt x="33" y="202"/>
                    </a:cubicBezTo>
                    <a:cubicBezTo>
                      <a:pt x="26" y="200"/>
                      <a:pt x="19" y="199"/>
                      <a:pt x="11" y="197"/>
                    </a:cubicBezTo>
                    <a:cubicBezTo>
                      <a:pt x="9" y="197"/>
                      <a:pt x="7" y="196"/>
                      <a:pt x="5" y="195"/>
                    </a:cubicBezTo>
                    <a:cubicBezTo>
                      <a:pt x="2" y="194"/>
                      <a:pt x="0" y="191"/>
                      <a:pt x="1" y="188"/>
                    </a:cubicBezTo>
                    <a:cubicBezTo>
                      <a:pt x="2" y="186"/>
                      <a:pt x="2" y="185"/>
                      <a:pt x="3" y="184"/>
                    </a:cubicBezTo>
                    <a:cubicBezTo>
                      <a:pt x="5" y="180"/>
                      <a:pt x="5" y="176"/>
                      <a:pt x="4" y="172"/>
                    </a:cubicBezTo>
                    <a:cubicBezTo>
                      <a:pt x="3" y="170"/>
                      <a:pt x="3" y="168"/>
                      <a:pt x="2" y="166"/>
                    </a:cubicBezTo>
                    <a:cubicBezTo>
                      <a:pt x="2" y="162"/>
                      <a:pt x="3" y="160"/>
                      <a:pt x="8" y="160"/>
                    </a:cubicBezTo>
                    <a:cubicBezTo>
                      <a:pt x="10" y="159"/>
                      <a:pt x="12" y="159"/>
                      <a:pt x="14" y="159"/>
                    </a:cubicBezTo>
                    <a:cubicBezTo>
                      <a:pt x="19" y="158"/>
                      <a:pt x="23" y="155"/>
                      <a:pt x="23" y="150"/>
                    </a:cubicBezTo>
                    <a:cubicBezTo>
                      <a:pt x="23" y="149"/>
                      <a:pt x="24" y="149"/>
                      <a:pt x="24" y="149"/>
                    </a:cubicBezTo>
                    <a:cubicBezTo>
                      <a:pt x="25" y="153"/>
                      <a:pt x="24" y="159"/>
                      <a:pt x="18" y="161"/>
                    </a:cubicBezTo>
                    <a:cubicBezTo>
                      <a:pt x="15" y="162"/>
                      <a:pt x="12" y="162"/>
                      <a:pt x="10" y="162"/>
                    </a:cubicBezTo>
                    <a:cubicBezTo>
                      <a:pt x="9" y="162"/>
                      <a:pt x="9" y="162"/>
                      <a:pt x="9" y="162"/>
                    </a:cubicBezTo>
                    <a:cubicBezTo>
                      <a:pt x="5" y="162"/>
                      <a:pt x="4" y="164"/>
                      <a:pt x="5" y="167"/>
                    </a:cubicBezTo>
                    <a:cubicBezTo>
                      <a:pt x="5" y="169"/>
                      <a:pt x="6" y="171"/>
                      <a:pt x="7" y="172"/>
                    </a:cubicBezTo>
                    <a:cubicBezTo>
                      <a:pt x="9" y="176"/>
                      <a:pt x="9" y="179"/>
                      <a:pt x="7" y="183"/>
                    </a:cubicBezTo>
                    <a:cubicBezTo>
                      <a:pt x="6" y="185"/>
                      <a:pt x="5" y="186"/>
                      <a:pt x="5" y="188"/>
                    </a:cubicBezTo>
                    <a:cubicBezTo>
                      <a:pt x="4" y="190"/>
                      <a:pt x="5" y="191"/>
                      <a:pt x="7" y="192"/>
                    </a:cubicBezTo>
                    <a:cubicBezTo>
                      <a:pt x="9" y="193"/>
                      <a:pt x="11" y="194"/>
                      <a:pt x="14" y="194"/>
                    </a:cubicBezTo>
                    <a:cubicBezTo>
                      <a:pt x="25" y="196"/>
                      <a:pt x="35" y="199"/>
                      <a:pt x="46" y="202"/>
                    </a:cubicBezTo>
                    <a:cubicBezTo>
                      <a:pt x="49" y="203"/>
                      <a:pt x="52" y="204"/>
                      <a:pt x="56" y="203"/>
                    </a:cubicBezTo>
                    <a:cubicBezTo>
                      <a:pt x="63" y="202"/>
                      <a:pt x="66" y="197"/>
                      <a:pt x="65" y="190"/>
                    </a:cubicBezTo>
                    <a:cubicBezTo>
                      <a:pt x="64" y="186"/>
                      <a:pt x="63" y="182"/>
                      <a:pt x="61" y="179"/>
                    </a:cubicBezTo>
                    <a:cubicBezTo>
                      <a:pt x="55" y="169"/>
                      <a:pt x="49" y="160"/>
                      <a:pt x="43" y="152"/>
                    </a:cubicBezTo>
                    <a:cubicBezTo>
                      <a:pt x="40" y="149"/>
                      <a:pt x="38" y="147"/>
                      <a:pt x="35" y="145"/>
                    </a:cubicBezTo>
                    <a:cubicBezTo>
                      <a:pt x="33" y="143"/>
                      <a:pt x="30" y="142"/>
                      <a:pt x="27" y="144"/>
                    </a:cubicBezTo>
                    <a:cubicBezTo>
                      <a:pt x="26" y="145"/>
                      <a:pt x="26" y="145"/>
                      <a:pt x="25" y="143"/>
                    </a:cubicBezTo>
                    <a:cubicBezTo>
                      <a:pt x="25" y="140"/>
                      <a:pt x="25" y="137"/>
                      <a:pt x="26" y="133"/>
                    </a:cubicBezTo>
                    <a:cubicBezTo>
                      <a:pt x="26" y="132"/>
                      <a:pt x="27" y="131"/>
                      <a:pt x="27" y="130"/>
                    </a:cubicBezTo>
                    <a:cubicBezTo>
                      <a:pt x="31" y="124"/>
                      <a:pt x="33" y="118"/>
                      <a:pt x="35" y="112"/>
                    </a:cubicBezTo>
                    <a:cubicBezTo>
                      <a:pt x="37" y="106"/>
                      <a:pt x="40" y="99"/>
                      <a:pt x="44" y="94"/>
                    </a:cubicBezTo>
                    <a:cubicBezTo>
                      <a:pt x="46" y="90"/>
                      <a:pt x="49" y="87"/>
                      <a:pt x="52" y="83"/>
                    </a:cubicBezTo>
                    <a:cubicBezTo>
                      <a:pt x="54" y="80"/>
                      <a:pt x="56" y="76"/>
                      <a:pt x="58" y="73"/>
                    </a:cubicBezTo>
                    <a:cubicBezTo>
                      <a:pt x="60" y="70"/>
                      <a:pt x="61" y="68"/>
                      <a:pt x="60" y="65"/>
                    </a:cubicBezTo>
                    <a:cubicBezTo>
                      <a:pt x="60" y="58"/>
                      <a:pt x="59" y="51"/>
                      <a:pt x="59" y="44"/>
                    </a:cubicBezTo>
                    <a:cubicBezTo>
                      <a:pt x="59" y="38"/>
                      <a:pt x="59" y="33"/>
                      <a:pt x="59" y="27"/>
                    </a:cubicBezTo>
                    <a:cubicBezTo>
                      <a:pt x="59" y="16"/>
                      <a:pt x="64" y="8"/>
                      <a:pt x="73" y="3"/>
                    </a:cubicBezTo>
                    <a:cubicBezTo>
                      <a:pt x="77" y="1"/>
                      <a:pt x="81" y="0"/>
                      <a:pt x="85" y="0"/>
                    </a:cubicBezTo>
                    <a:cubicBezTo>
                      <a:pt x="91" y="0"/>
                      <a:pt x="97" y="1"/>
                      <a:pt x="103" y="3"/>
                    </a:cubicBezTo>
                    <a:cubicBezTo>
                      <a:pt x="110" y="6"/>
                      <a:pt x="114" y="11"/>
                      <a:pt x="118" y="18"/>
                    </a:cubicBezTo>
                    <a:cubicBezTo>
                      <a:pt x="121" y="23"/>
                      <a:pt x="123" y="29"/>
                      <a:pt x="123" y="36"/>
                    </a:cubicBezTo>
                    <a:cubicBezTo>
                      <a:pt x="123" y="40"/>
                      <a:pt x="123" y="43"/>
                      <a:pt x="123" y="47"/>
                    </a:cubicBezTo>
                    <a:cubicBezTo>
                      <a:pt x="125" y="61"/>
                      <a:pt x="129" y="74"/>
                      <a:pt x="139" y="85"/>
                    </a:cubicBezTo>
                    <a:cubicBezTo>
                      <a:pt x="150" y="97"/>
                      <a:pt x="156" y="112"/>
                      <a:pt x="160" y="128"/>
                    </a:cubicBezTo>
                    <a:cubicBezTo>
                      <a:pt x="161" y="133"/>
                      <a:pt x="161" y="138"/>
                      <a:pt x="160" y="143"/>
                    </a:cubicBezTo>
                    <a:cubicBezTo>
                      <a:pt x="160" y="144"/>
                      <a:pt x="160" y="145"/>
                      <a:pt x="159" y="146"/>
                    </a:cubicBezTo>
                    <a:cubicBezTo>
                      <a:pt x="159" y="147"/>
                      <a:pt x="158" y="148"/>
                      <a:pt x="158" y="148"/>
                    </a:cubicBezTo>
                    <a:cubicBezTo>
                      <a:pt x="155" y="148"/>
                      <a:pt x="154" y="150"/>
                      <a:pt x="153" y="152"/>
                    </a:cubicBezTo>
                    <a:cubicBezTo>
                      <a:pt x="151" y="154"/>
                      <a:pt x="150" y="156"/>
                      <a:pt x="147" y="158"/>
                    </a:cubicBezTo>
                    <a:cubicBezTo>
                      <a:pt x="144" y="160"/>
                      <a:pt x="140" y="160"/>
                      <a:pt x="136" y="159"/>
                    </a:cubicBezTo>
                    <a:cubicBezTo>
                      <a:pt x="134" y="159"/>
                      <a:pt x="132" y="157"/>
                      <a:pt x="131" y="155"/>
                    </a:cubicBezTo>
                    <a:cubicBezTo>
                      <a:pt x="130" y="154"/>
                      <a:pt x="129" y="152"/>
                      <a:pt x="128" y="150"/>
                    </a:cubicBezTo>
                    <a:cubicBezTo>
                      <a:pt x="128" y="149"/>
                      <a:pt x="127" y="148"/>
                      <a:pt x="125" y="148"/>
                    </a:cubicBezTo>
                    <a:cubicBezTo>
                      <a:pt x="123" y="148"/>
                      <a:pt x="122" y="150"/>
                      <a:pt x="122" y="151"/>
                    </a:cubicBezTo>
                    <a:cubicBezTo>
                      <a:pt x="120" y="155"/>
                      <a:pt x="120" y="159"/>
                      <a:pt x="121" y="163"/>
                    </a:cubicBezTo>
                    <a:cubicBezTo>
                      <a:pt x="124" y="171"/>
                      <a:pt x="123" y="178"/>
                      <a:pt x="122" y="186"/>
                    </a:cubicBezTo>
                    <a:cubicBezTo>
                      <a:pt x="122" y="189"/>
                      <a:pt x="122" y="191"/>
                      <a:pt x="122" y="194"/>
                    </a:cubicBezTo>
                    <a:cubicBezTo>
                      <a:pt x="123" y="201"/>
                      <a:pt x="129" y="205"/>
                      <a:pt x="137" y="202"/>
                    </a:cubicBezTo>
                    <a:cubicBezTo>
                      <a:pt x="140" y="201"/>
                      <a:pt x="142" y="199"/>
                      <a:pt x="145" y="197"/>
                    </a:cubicBezTo>
                    <a:cubicBezTo>
                      <a:pt x="151" y="192"/>
                      <a:pt x="158" y="189"/>
                      <a:pt x="166" y="186"/>
                    </a:cubicBezTo>
                    <a:cubicBezTo>
                      <a:pt x="168" y="185"/>
                      <a:pt x="171" y="184"/>
                      <a:pt x="173" y="182"/>
                    </a:cubicBezTo>
                    <a:cubicBezTo>
                      <a:pt x="174" y="182"/>
                      <a:pt x="175" y="181"/>
                      <a:pt x="175" y="181"/>
                    </a:cubicBezTo>
                    <a:cubicBezTo>
                      <a:pt x="176" y="179"/>
                      <a:pt x="177" y="178"/>
                      <a:pt x="175" y="177"/>
                    </a:cubicBezTo>
                    <a:cubicBezTo>
                      <a:pt x="174" y="175"/>
                      <a:pt x="173" y="174"/>
                      <a:pt x="171" y="174"/>
                    </a:cubicBezTo>
                    <a:cubicBezTo>
                      <a:pt x="170" y="173"/>
                      <a:pt x="169" y="173"/>
                      <a:pt x="168" y="172"/>
                    </a:cubicBezTo>
                    <a:cubicBezTo>
                      <a:pt x="164" y="171"/>
                      <a:pt x="161" y="167"/>
                      <a:pt x="160" y="163"/>
                    </a:cubicBezTo>
                    <a:cubicBezTo>
                      <a:pt x="160" y="160"/>
                      <a:pt x="160" y="158"/>
                      <a:pt x="160" y="155"/>
                    </a:cubicBezTo>
                    <a:cubicBezTo>
                      <a:pt x="160" y="154"/>
                      <a:pt x="161" y="153"/>
                      <a:pt x="161" y="152"/>
                    </a:cubicBezTo>
                    <a:close/>
                    <a:moveTo>
                      <a:pt x="71" y="68"/>
                    </a:moveTo>
                    <a:cubicBezTo>
                      <a:pt x="71" y="69"/>
                      <a:pt x="71" y="69"/>
                      <a:pt x="71" y="69"/>
                    </a:cubicBezTo>
                    <a:cubicBezTo>
                      <a:pt x="73" y="71"/>
                      <a:pt x="75" y="73"/>
                      <a:pt x="78" y="73"/>
                    </a:cubicBezTo>
                    <a:cubicBezTo>
                      <a:pt x="82" y="74"/>
                      <a:pt x="85" y="73"/>
                      <a:pt x="89" y="71"/>
                    </a:cubicBezTo>
                    <a:cubicBezTo>
                      <a:pt x="92" y="70"/>
                      <a:pt x="95" y="68"/>
                      <a:pt x="98" y="66"/>
                    </a:cubicBezTo>
                    <a:cubicBezTo>
                      <a:pt x="99" y="66"/>
                      <a:pt x="100" y="66"/>
                      <a:pt x="101" y="65"/>
                    </a:cubicBezTo>
                    <a:cubicBezTo>
                      <a:pt x="102" y="65"/>
                      <a:pt x="102" y="66"/>
                      <a:pt x="102" y="66"/>
                    </a:cubicBezTo>
                    <a:cubicBezTo>
                      <a:pt x="103" y="67"/>
                      <a:pt x="102" y="67"/>
                      <a:pt x="102" y="68"/>
                    </a:cubicBezTo>
                    <a:cubicBezTo>
                      <a:pt x="101" y="68"/>
                      <a:pt x="100" y="69"/>
                      <a:pt x="99" y="69"/>
                    </a:cubicBezTo>
                    <a:cubicBezTo>
                      <a:pt x="95" y="71"/>
                      <a:pt x="91" y="74"/>
                      <a:pt x="87" y="77"/>
                    </a:cubicBezTo>
                    <a:cubicBezTo>
                      <a:pt x="85" y="78"/>
                      <a:pt x="83" y="80"/>
                      <a:pt x="81" y="80"/>
                    </a:cubicBezTo>
                    <a:cubicBezTo>
                      <a:pt x="78" y="82"/>
                      <a:pt x="76" y="82"/>
                      <a:pt x="74" y="79"/>
                    </a:cubicBezTo>
                    <a:cubicBezTo>
                      <a:pt x="71" y="77"/>
                      <a:pt x="70" y="74"/>
                      <a:pt x="68" y="71"/>
                    </a:cubicBezTo>
                    <a:cubicBezTo>
                      <a:pt x="67" y="71"/>
                      <a:pt x="66" y="70"/>
                      <a:pt x="66" y="69"/>
                    </a:cubicBezTo>
                    <a:cubicBezTo>
                      <a:pt x="65" y="70"/>
                      <a:pt x="65" y="70"/>
                      <a:pt x="65" y="71"/>
                    </a:cubicBezTo>
                    <a:cubicBezTo>
                      <a:pt x="65" y="73"/>
                      <a:pt x="65" y="75"/>
                      <a:pt x="64" y="77"/>
                    </a:cubicBezTo>
                    <a:cubicBezTo>
                      <a:pt x="63" y="79"/>
                      <a:pt x="62" y="81"/>
                      <a:pt x="61" y="83"/>
                    </a:cubicBezTo>
                    <a:cubicBezTo>
                      <a:pt x="59" y="86"/>
                      <a:pt x="58" y="89"/>
                      <a:pt x="58" y="92"/>
                    </a:cubicBezTo>
                    <a:cubicBezTo>
                      <a:pt x="58" y="94"/>
                      <a:pt x="58" y="96"/>
                      <a:pt x="59" y="98"/>
                    </a:cubicBezTo>
                    <a:cubicBezTo>
                      <a:pt x="58" y="99"/>
                      <a:pt x="57" y="99"/>
                      <a:pt x="56" y="100"/>
                    </a:cubicBezTo>
                    <a:cubicBezTo>
                      <a:pt x="54" y="104"/>
                      <a:pt x="52" y="108"/>
                      <a:pt x="50" y="112"/>
                    </a:cubicBezTo>
                    <a:cubicBezTo>
                      <a:pt x="48" y="117"/>
                      <a:pt x="46" y="122"/>
                      <a:pt x="46" y="127"/>
                    </a:cubicBezTo>
                    <a:cubicBezTo>
                      <a:pt x="46" y="130"/>
                      <a:pt x="46" y="133"/>
                      <a:pt x="46" y="136"/>
                    </a:cubicBezTo>
                    <a:cubicBezTo>
                      <a:pt x="46" y="137"/>
                      <a:pt x="46" y="139"/>
                      <a:pt x="45" y="140"/>
                    </a:cubicBezTo>
                    <a:cubicBezTo>
                      <a:pt x="45" y="141"/>
                      <a:pt x="44" y="142"/>
                      <a:pt x="43" y="141"/>
                    </a:cubicBezTo>
                    <a:cubicBezTo>
                      <a:pt x="42" y="140"/>
                      <a:pt x="41" y="139"/>
                      <a:pt x="40" y="138"/>
                    </a:cubicBezTo>
                    <a:cubicBezTo>
                      <a:pt x="38" y="134"/>
                      <a:pt x="37" y="129"/>
                      <a:pt x="38" y="125"/>
                    </a:cubicBezTo>
                    <a:cubicBezTo>
                      <a:pt x="38" y="123"/>
                      <a:pt x="38" y="122"/>
                      <a:pt x="38" y="121"/>
                    </a:cubicBezTo>
                    <a:cubicBezTo>
                      <a:pt x="38" y="121"/>
                      <a:pt x="38" y="121"/>
                      <a:pt x="38" y="121"/>
                    </a:cubicBezTo>
                    <a:cubicBezTo>
                      <a:pt x="38" y="121"/>
                      <a:pt x="37" y="122"/>
                      <a:pt x="37" y="123"/>
                    </a:cubicBezTo>
                    <a:cubicBezTo>
                      <a:pt x="36" y="127"/>
                      <a:pt x="36" y="131"/>
                      <a:pt x="37" y="135"/>
                    </a:cubicBezTo>
                    <a:cubicBezTo>
                      <a:pt x="38" y="138"/>
                      <a:pt x="38" y="140"/>
                      <a:pt x="40" y="142"/>
                    </a:cubicBezTo>
                    <a:cubicBezTo>
                      <a:pt x="44" y="146"/>
                      <a:pt x="48" y="149"/>
                      <a:pt x="52" y="153"/>
                    </a:cubicBezTo>
                    <a:cubicBezTo>
                      <a:pt x="57" y="157"/>
                      <a:pt x="62" y="161"/>
                      <a:pt x="67" y="165"/>
                    </a:cubicBezTo>
                    <a:cubicBezTo>
                      <a:pt x="69" y="167"/>
                      <a:pt x="70" y="169"/>
                      <a:pt x="69" y="172"/>
                    </a:cubicBezTo>
                    <a:cubicBezTo>
                      <a:pt x="69" y="175"/>
                      <a:pt x="67" y="176"/>
                      <a:pt x="65" y="177"/>
                    </a:cubicBezTo>
                    <a:cubicBezTo>
                      <a:pt x="64" y="177"/>
                      <a:pt x="63" y="177"/>
                      <a:pt x="63" y="178"/>
                    </a:cubicBezTo>
                    <a:cubicBezTo>
                      <a:pt x="64" y="180"/>
                      <a:pt x="65" y="181"/>
                      <a:pt x="66" y="183"/>
                    </a:cubicBezTo>
                    <a:cubicBezTo>
                      <a:pt x="68" y="186"/>
                      <a:pt x="69" y="188"/>
                      <a:pt x="70" y="192"/>
                    </a:cubicBezTo>
                    <a:cubicBezTo>
                      <a:pt x="70" y="194"/>
                      <a:pt x="70" y="195"/>
                      <a:pt x="70" y="197"/>
                    </a:cubicBezTo>
                    <a:cubicBezTo>
                      <a:pt x="71" y="197"/>
                      <a:pt x="71" y="197"/>
                      <a:pt x="71" y="197"/>
                    </a:cubicBezTo>
                    <a:cubicBezTo>
                      <a:pt x="73" y="195"/>
                      <a:pt x="73" y="193"/>
                      <a:pt x="73" y="191"/>
                    </a:cubicBezTo>
                    <a:cubicBezTo>
                      <a:pt x="72" y="188"/>
                      <a:pt x="71" y="186"/>
                      <a:pt x="69" y="184"/>
                    </a:cubicBezTo>
                    <a:cubicBezTo>
                      <a:pt x="69" y="183"/>
                      <a:pt x="68" y="183"/>
                      <a:pt x="69" y="182"/>
                    </a:cubicBezTo>
                    <a:cubicBezTo>
                      <a:pt x="69" y="181"/>
                      <a:pt x="71" y="181"/>
                      <a:pt x="72" y="182"/>
                    </a:cubicBezTo>
                    <a:cubicBezTo>
                      <a:pt x="74" y="184"/>
                      <a:pt x="77" y="185"/>
                      <a:pt x="79" y="186"/>
                    </a:cubicBezTo>
                    <a:cubicBezTo>
                      <a:pt x="85" y="187"/>
                      <a:pt x="91" y="186"/>
                      <a:pt x="97" y="185"/>
                    </a:cubicBezTo>
                    <a:cubicBezTo>
                      <a:pt x="102" y="184"/>
                      <a:pt x="106" y="182"/>
                      <a:pt x="109" y="179"/>
                    </a:cubicBezTo>
                    <a:cubicBezTo>
                      <a:pt x="111" y="177"/>
                      <a:pt x="112" y="175"/>
                      <a:pt x="114" y="173"/>
                    </a:cubicBezTo>
                    <a:cubicBezTo>
                      <a:pt x="114" y="173"/>
                      <a:pt x="115" y="172"/>
                      <a:pt x="116" y="172"/>
                    </a:cubicBezTo>
                    <a:cubicBezTo>
                      <a:pt x="116" y="173"/>
                      <a:pt x="117" y="174"/>
                      <a:pt x="117" y="174"/>
                    </a:cubicBezTo>
                    <a:cubicBezTo>
                      <a:pt x="118" y="178"/>
                      <a:pt x="117" y="182"/>
                      <a:pt x="116" y="186"/>
                    </a:cubicBezTo>
                    <a:cubicBezTo>
                      <a:pt x="115" y="188"/>
                      <a:pt x="114" y="190"/>
                      <a:pt x="114" y="193"/>
                    </a:cubicBezTo>
                    <a:cubicBezTo>
                      <a:pt x="114" y="194"/>
                      <a:pt x="114" y="195"/>
                      <a:pt x="117" y="195"/>
                    </a:cubicBezTo>
                    <a:cubicBezTo>
                      <a:pt x="117" y="191"/>
                      <a:pt x="118" y="186"/>
                      <a:pt x="119" y="182"/>
                    </a:cubicBezTo>
                    <a:cubicBezTo>
                      <a:pt x="120" y="178"/>
                      <a:pt x="120" y="175"/>
                      <a:pt x="120" y="171"/>
                    </a:cubicBezTo>
                    <a:cubicBezTo>
                      <a:pt x="119" y="167"/>
                      <a:pt x="119" y="163"/>
                      <a:pt x="118" y="159"/>
                    </a:cubicBezTo>
                    <a:cubicBezTo>
                      <a:pt x="118" y="156"/>
                      <a:pt x="118" y="153"/>
                      <a:pt x="120" y="150"/>
                    </a:cubicBezTo>
                    <a:cubicBezTo>
                      <a:pt x="121" y="147"/>
                      <a:pt x="123" y="146"/>
                      <a:pt x="126" y="146"/>
                    </a:cubicBezTo>
                    <a:cubicBezTo>
                      <a:pt x="126" y="146"/>
                      <a:pt x="127" y="146"/>
                      <a:pt x="127" y="146"/>
                    </a:cubicBezTo>
                    <a:cubicBezTo>
                      <a:pt x="127" y="142"/>
                      <a:pt x="129" y="140"/>
                      <a:pt x="133" y="139"/>
                    </a:cubicBezTo>
                    <a:cubicBezTo>
                      <a:pt x="137" y="138"/>
                      <a:pt x="142" y="138"/>
                      <a:pt x="146" y="141"/>
                    </a:cubicBezTo>
                    <a:cubicBezTo>
                      <a:pt x="145" y="138"/>
                      <a:pt x="142" y="137"/>
                      <a:pt x="140" y="136"/>
                    </a:cubicBezTo>
                    <a:cubicBezTo>
                      <a:pt x="146" y="119"/>
                      <a:pt x="136" y="97"/>
                      <a:pt x="127" y="92"/>
                    </a:cubicBezTo>
                    <a:cubicBezTo>
                      <a:pt x="131" y="97"/>
                      <a:pt x="134" y="103"/>
                      <a:pt x="137" y="110"/>
                    </a:cubicBezTo>
                    <a:cubicBezTo>
                      <a:pt x="139" y="117"/>
                      <a:pt x="140" y="123"/>
                      <a:pt x="139" y="131"/>
                    </a:cubicBezTo>
                    <a:cubicBezTo>
                      <a:pt x="138" y="135"/>
                      <a:pt x="136" y="138"/>
                      <a:pt x="132" y="138"/>
                    </a:cubicBezTo>
                    <a:cubicBezTo>
                      <a:pt x="130" y="138"/>
                      <a:pt x="129" y="137"/>
                      <a:pt x="128" y="134"/>
                    </a:cubicBezTo>
                    <a:cubicBezTo>
                      <a:pt x="128" y="133"/>
                      <a:pt x="128" y="131"/>
                      <a:pt x="128" y="129"/>
                    </a:cubicBezTo>
                    <a:cubicBezTo>
                      <a:pt x="128" y="121"/>
                      <a:pt x="127" y="114"/>
                      <a:pt x="124" y="107"/>
                    </a:cubicBezTo>
                    <a:cubicBezTo>
                      <a:pt x="123" y="103"/>
                      <a:pt x="121" y="98"/>
                      <a:pt x="118" y="95"/>
                    </a:cubicBezTo>
                    <a:cubicBezTo>
                      <a:pt x="117" y="95"/>
                      <a:pt x="117" y="94"/>
                      <a:pt x="117" y="94"/>
                    </a:cubicBezTo>
                    <a:cubicBezTo>
                      <a:pt x="115" y="86"/>
                      <a:pt x="113" y="79"/>
                      <a:pt x="108" y="72"/>
                    </a:cubicBezTo>
                    <a:cubicBezTo>
                      <a:pt x="106" y="70"/>
                      <a:pt x="105" y="67"/>
                      <a:pt x="106" y="64"/>
                    </a:cubicBezTo>
                    <a:cubicBezTo>
                      <a:pt x="106" y="62"/>
                      <a:pt x="107" y="60"/>
                      <a:pt x="107" y="58"/>
                    </a:cubicBezTo>
                    <a:cubicBezTo>
                      <a:pt x="108" y="56"/>
                      <a:pt x="107" y="54"/>
                      <a:pt x="104" y="53"/>
                    </a:cubicBezTo>
                    <a:cubicBezTo>
                      <a:pt x="101" y="52"/>
                      <a:pt x="98" y="51"/>
                      <a:pt x="94" y="49"/>
                    </a:cubicBezTo>
                    <a:cubicBezTo>
                      <a:pt x="92" y="48"/>
                      <a:pt x="91" y="47"/>
                      <a:pt x="91" y="44"/>
                    </a:cubicBezTo>
                    <a:cubicBezTo>
                      <a:pt x="91" y="43"/>
                      <a:pt x="92" y="41"/>
                      <a:pt x="92" y="40"/>
                    </a:cubicBezTo>
                    <a:cubicBezTo>
                      <a:pt x="93" y="37"/>
                      <a:pt x="95" y="36"/>
                      <a:pt x="98" y="37"/>
                    </a:cubicBezTo>
                    <a:cubicBezTo>
                      <a:pt x="100" y="37"/>
                      <a:pt x="101" y="38"/>
                      <a:pt x="102" y="40"/>
                    </a:cubicBezTo>
                    <a:cubicBezTo>
                      <a:pt x="103" y="42"/>
                      <a:pt x="104" y="45"/>
                      <a:pt x="102" y="48"/>
                    </a:cubicBezTo>
                    <a:cubicBezTo>
                      <a:pt x="102" y="48"/>
                      <a:pt x="102" y="49"/>
                      <a:pt x="103" y="50"/>
                    </a:cubicBezTo>
                    <a:cubicBezTo>
                      <a:pt x="104" y="51"/>
                      <a:pt x="107" y="50"/>
                      <a:pt x="107" y="48"/>
                    </a:cubicBezTo>
                    <a:cubicBezTo>
                      <a:pt x="108" y="44"/>
                      <a:pt x="108" y="39"/>
                      <a:pt x="106" y="35"/>
                    </a:cubicBezTo>
                    <a:cubicBezTo>
                      <a:pt x="104" y="31"/>
                      <a:pt x="100" y="29"/>
                      <a:pt x="96" y="30"/>
                    </a:cubicBezTo>
                    <a:cubicBezTo>
                      <a:pt x="92" y="30"/>
                      <a:pt x="88" y="33"/>
                      <a:pt x="87" y="38"/>
                    </a:cubicBezTo>
                    <a:cubicBezTo>
                      <a:pt x="87" y="39"/>
                      <a:pt x="87" y="40"/>
                      <a:pt x="87" y="42"/>
                    </a:cubicBezTo>
                    <a:cubicBezTo>
                      <a:pt x="87" y="43"/>
                      <a:pt x="87" y="45"/>
                      <a:pt x="87" y="47"/>
                    </a:cubicBezTo>
                    <a:cubicBezTo>
                      <a:pt x="85" y="45"/>
                      <a:pt x="83" y="46"/>
                      <a:pt x="81" y="46"/>
                    </a:cubicBezTo>
                    <a:cubicBezTo>
                      <a:pt x="81" y="46"/>
                      <a:pt x="80" y="46"/>
                      <a:pt x="80" y="46"/>
                    </a:cubicBezTo>
                    <a:cubicBezTo>
                      <a:pt x="79" y="46"/>
                      <a:pt x="78" y="45"/>
                      <a:pt x="78" y="44"/>
                    </a:cubicBezTo>
                    <a:cubicBezTo>
                      <a:pt x="78" y="41"/>
                      <a:pt x="77" y="38"/>
                      <a:pt x="77" y="36"/>
                    </a:cubicBezTo>
                    <a:cubicBezTo>
                      <a:pt x="77" y="35"/>
                      <a:pt x="76" y="35"/>
                      <a:pt x="76" y="34"/>
                    </a:cubicBezTo>
                    <a:cubicBezTo>
                      <a:pt x="75" y="32"/>
                      <a:pt x="73" y="31"/>
                      <a:pt x="71" y="31"/>
                    </a:cubicBezTo>
                    <a:cubicBezTo>
                      <a:pt x="68" y="31"/>
                      <a:pt x="67" y="32"/>
                      <a:pt x="66" y="34"/>
                    </a:cubicBezTo>
                    <a:cubicBezTo>
                      <a:pt x="63" y="39"/>
                      <a:pt x="64" y="45"/>
                      <a:pt x="66" y="50"/>
                    </a:cubicBezTo>
                    <a:cubicBezTo>
                      <a:pt x="67" y="50"/>
                      <a:pt x="68" y="51"/>
                      <a:pt x="68" y="51"/>
                    </a:cubicBezTo>
                    <a:cubicBezTo>
                      <a:pt x="69" y="51"/>
                      <a:pt x="70" y="50"/>
                      <a:pt x="70" y="49"/>
                    </a:cubicBezTo>
                    <a:cubicBezTo>
                      <a:pt x="69" y="48"/>
                      <a:pt x="68" y="48"/>
                      <a:pt x="67" y="47"/>
                    </a:cubicBezTo>
                    <a:cubicBezTo>
                      <a:pt x="66" y="45"/>
                      <a:pt x="66" y="42"/>
                      <a:pt x="67" y="40"/>
                    </a:cubicBezTo>
                    <a:cubicBezTo>
                      <a:pt x="68" y="37"/>
                      <a:pt x="71" y="36"/>
                      <a:pt x="73" y="38"/>
                    </a:cubicBezTo>
                    <a:cubicBezTo>
                      <a:pt x="75" y="39"/>
                      <a:pt x="75" y="42"/>
                      <a:pt x="75" y="44"/>
                    </a:cubicBezTo>
                    <a:cubicBezTo>
                      <a:pt x="76" y="46"/>
                      <a:pt x="75" y="47"/>
                      <a:pt x="73" y="48"/>
                    </a:cubicBezTo>
                    <a:cubicBezTo>
                      <a:pt x="73" y="48"/>
                      <a:pt x="73" y="49"/>
                      <a:pt x="73" y="49"/>
                    </a:cubicBezTo>
                    <a:cubicBezTo>
                      <a:pt x="71" y="51"/>
                      <a:pt x="69" y="52"/>
                      <a:pt x="67" y="54"/>
                    </a:cubicBezTo>
                    <a:cubicBezTo>
                      <a:pt x="66" y="54"/>
                      <a:pt x="65" y="55"/>
                      <a:pt x="64" y="56"/>
                    </a:cubicBezTo>
                    <a:cubicBezTo>
                      <a:pt x="64" y="58"/>
                      <a:pt x="64" y="59"/>
                      <a:pt x="65" y="60"/>
                    </a:cubicBezTo>
                    <a:cubicBezTo>
                      <a:pt x="66" y="60"/>
                      <a:pt x="68" y="61"/>
                      <a:pt x="68" y="62"/>
                    </a:cubicBezTo>
                    <a:cubicBezTo>
                      <a:pt x="71" y="66"/>
                      <a:pt x="74" y="66"/>
                      <a:pt x="78" y="66"/>
                    </a:cubicBezTo>
                    <a:cubicBezTo>
                      <a:pt x="83" y="66"/>
                      <a:pt x="87" y="65"/>
                      <a:pt x="91" y="63"/>
                    </a:cubicBezTo>
                    <a:cubicBezTo>
                      <a:pt x="95" y="62"/>
                      <a:pt x="99" y="62"/>
                      <a:pt x="101" y="58"/>
                    </a:cubicBezTo>
                    <a:cubicBezTo>
                      <a:pt x="101" y="58"/>
                      <a:pt x="103" y="58"/>
                      <a:pt x="103" y="58"/>
                    </a:cubicBezTo>
                    <a:cubicBezTo>
                      <a:pt x="104" y="58"/>
                      <a:pt x="104" y="59"/>
                      <a:pt x="103" y="60"/>
                    </a:cubicBezTo>
                    <a:cubicBezTo>
                      <a:pt x="103" y="60"/>
                      <a:pt x="103" y="61"/>
                      <a:pt x="102" y="61"/>
                    </a:cubicBezTo>
                    <a:cubicBezTo>
                      <a:pt x="97" y="63"/>
                      <a:pt x="92" y="65"/>
                      <a:pt x="87" y="67"/>
                    </a:cubicBezTo>
                    <a:cubicBezTo>
                      <a:pt x="83" y="69"/>
                      <a:pt x="79" y="69"/>
                      <a:pt x="75" y="69"/>
                    </a:cubicBezTo>
                    <a:cubicBezTo>
                      <a:pt x="74" y="69"/>
                      <a:pt x="72" y="69"/>
                      <a:pt x="71" y="68"/>
                    </a:cubicBezTo>
                    <a:close/>
                    <a:moveTo>
                      <a:pt x="73" y="45"/>
                    </a:moveTo>
                    <a:cubicBezTo>
                      <a:pt x="73" y="43"/>
                      <a:pt x="73" y="41"/>
                      <a:pt x="72" y="40"/>
                    </a:cubicBezTo>
                    <a:cubicBezTo>
                      <a:pt x="72" y="40"/>
                      <a:pt x="71" y="40"/>
                      <a:pt x="71" y="40"/>
                    </a:cubicBezTo>
                    <a:cubicBezTo>
                      <a:pt x="71" y="40"/>
                      <a:pt x="71" y="41"/>
                      <a:pt x="71" y="41"/>
                    </a:cubicBezTo>
                    <a:cubicBezTo>
                      <a:pt x="72" y="41"/>
                      <a:pt x="72" y="42"/>
                      <a:pt x="72" y="44"/>
                    </a:cubicBezTo>
                    <a:cubicBezTo>
                      <a:pt x="72" y="44"/>
                      <a:pt x="72" y="45"/>
                      <a:pt x="73" y="45"/>
                    </a:cubicBezTo>
                    <a:close/>
                    <a:moveTo>
                      <a:pt x="97" y="39"/>
                    </a:moveTo>
                    <a:cubicBezTo>
                      <a:pt x="99" y="40"/>
                      <a:pt x="100" y="42"/>
                      <a:pt x="100" y="44"/>
                    </a:cubicBezTo>
                    <a:cubicBezTo>
                      <a:pt x="101" y="43"/>
                      <a:pt x="101" y="43"/>
                      <a:pt x="101" y="42"/>
                    </a:cubicBezTo>
                    <a:cubicBezTo>
                      <a:pt x="101" y="41"/>
                      <a:pt x="101" y="40"/>
                      <a:pt x="100" y="39"/>
                    </a:cubicBezTo>
                    <a:cubicBezTo>
                      <a:pt x="99" y="39"/>
                      <a:pt x="98" y="38"/>
                      <a:pt x="97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43" name="Freeform 301"/>
              <p:cNvSpPr>
                <a:spLocks/>
              </p:cNvSpPr>
              <p:nvPr userDrawn="1"/>
            </p:nvSpPr>
            <p:spPr bwMode="auto">
              <a:xfrm>
                <a:off x="6802" y="789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1 h 2"/>
                  <a:gd name="T4" fmla="*/ 0 w 3"/>
                  <a:gd name="T5" fmla="*/ 2 h 2"/>
                  <a:gd name="T6" fmla="*/ 1 w 3"/>
                  <a:gd name="T7" fmla="*/ 1 h 2"/>
                  <a:gd name="T8" fmla="*/ 2 w 3"/>
                  <a:gd name="T9" fmla="*/ 0 h 2"/>
                  <a:gd name="T10" fmla="*/ 3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44" name="Freeform 302"/>
              <p:cNvSpPr>
                <a:spLocks/>
              </p:cNvSpPr>
              <p:nvPr userDrawn="1"/>
            </p:nvSpPr>
            <p:spPr bwMode="auto">
              <a:xfrm>
                <a:off x="6815" y="789"/>
                <a:ext cx="4" cy="1"/>
              </a:xfrm>
              <a:custGeom>
                <a:avLst/>
                <a:gdLst>
                  <a:gd name="T0" fmla="*/ 0 w 3"/>
                  <a:gd name="T1" fmla="*/ 0 h 1"/>
                  <a:gd name="T2" fmla="*/ 2 w 3"/>
                  <a:gd name="T3" fmla="*/ 0 h 1"/>
                  <a:gd name="T4" fmla="*/ 3 w 3"/>
                  <a:gd name="T5" fmla="*/ 1 h 1"/>
                  <a:gd name="T6" fmla="*/ 2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45" name="Freeform 303"/>
              <p:cNvSpPr>
                <a:spLocks noEditPoints="1"/>
              </p:cNvSpPr>
              <p:nvPr userDrawn="1"/>
            </p:nvSpPr>
            <p:spPr bwMode="auto">
              <a:xfrm>
                <a:off x="2032" y="1469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4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7 w 128"/>
                  <a:gd name="T13" fmla="*/ 177 h 202"/>
                  <a:gd name="T14" fmla="*/ 5 w 128"/>
                  <a:gd name="T15" fmla="*/ 146 h 202"/>
                  <a:gd name="T16" fmla="*/ 0 w 128"/>
                  <a:gd name="T17" fmla="*/ 105 h 202"/>
                  <a:gd name="T18" fmla="*/ 5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7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5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7" y="131"/>
                      <a:pt x="124" y="144"/>
                    </a:cubicBezTo>
                    <a:cubicBezTo>
                      <a:pt x="121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3" y="202"/>
                      <a:pt x="62" y="202"/>
                    </a:cubicBezTo>
                    <a:cubicBezTo>
                      <a:pt x="53" y="202"/>
                      <a:pt x="44" y="200"/>
                      <a:pt x="36" y="196"/>
                    </a:cubicBezTo>
                    <a:cubicBezTo>
                      <a:pt x="28" y="192"/>
                      <a:pt x="22" y="185"/>
                      <a:pt x="17" y="177"/>
                    </a:cubicBezTo>
                    <a:cubicBezTo>
                      <a:pt x="11" y="169"/>
                      <a:pt x="7" y="158"/>
                      <a:pt x="5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5" y="59"/>
                    </a:cubicBezTo>
                    <a:cubicBezTo>
                      <a:pt x="8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7" y="0"/>
                    </a:cubicBezTo>
                    <a:cubicBezTo>
                      <a:pt x="108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5" y="183"/>
                    </a:cubicBezTo>
                    <a:cubicBezTo>
                      <a:pt x="92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46" name="Freeform 304"/>
              <p:cNvSpPr>
                <a:spLocks noEditPoints="1"/>
              </p:cNvSpPr>
              <p:nvPr userDrawn="1"/>
            </p:nvSpPr>
            <p:spPr bwMode="auto">
              <a:xfrm>
                <a:off x="2227" y="1469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4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7 w 128"/>
                  <a:gd name="T13" fmla="*/ 177 h 202"/>
                  <a:gd name="T14" fmla="*/ 5 w 128"/>
                  <a:gd name="T15" fmla="*/ 146 h 202"/>
                  <a:gd name="T16" fmla="*/ 0 w 128"/>
                  <a:gd name="T17" fmla="*/ 105 h 202"/>
                  <a:gd name="T18" fmla="*/ 5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5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7" y="131"/>
                      <a:pt x="124" y="144"/>
                    </a:cubicBezTo>
                    <a:cubicBezTo>
                      <a:pt x="121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3" y="202"/>
                      <a:pt x="62" y="202"/>
                    </a:cubicBezTo>
                    <a:cubicBezTo>
                      <a:pt x="53" y="202"/>
                      <a:pt x="44" y="200"/>
                      <a:pt x="36" y="196"/>
                    </a:cubicBezTo>
                    <a:cubicBezTo>
                      <a:pt x="28" y="192"/>
                      <a:pt x="22" y="185"/>
                      <a:pt x="17" y="177"/>
                    </a:cubicBezTo>
                    <a:cubicBezTo>
                      <a:pt x="11" y="169"/>
                      <a:pt x="7" y="158"/>
                      <a:pt x="5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5" y="59"/>
                    </a:cubicBezTo>
                    <a:cubicBezTo>
                      <a:pt x="8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5" y="183"/>
                    </a:cubicBezTo>
                    <a:cubicBezTo>
                      <a:pt x="92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47" name="Freeform 305"/>
              <p:cNvSpPr>
                <a:spLocks/>
              </p:cNvSpPr>
              <p:nvPr userDrawn="1"/>
            </p:nvSpPr>
            <p:spPr bwMode="auto">
              <a:xfrm>
                <a:off x="2425" y="1468"/>
                <a:ext cx="82" cy="244"/>
              </a:xfrm>
              <a:custGeom>
                <a:avLst/>
                <a:gdLst>
                  <a:gd name="T0" fmla="*/ 67 w 67"/>
                  <a:gd name="T1" fmla="*/ 200 h 200"/>
                  <a:gd name="T2" fmla="*/ 45 w 67"/>
                  <a:gd name="T3" fmla="*/ 200 h 200"/>
                  <a:gd name="T4" fmla="*/ 45 w 67"/>
                  <a:gd name="T5" fmla="*/ 31 h 200"/>
                  <a:gd name="T6" fmla="*/ 37 w 67"/>
                  <a:gd name="T7" fmla="*/ 36 h 200"/>
                  <a:gd name="T8" fmla="*/ 26 w 67"/>
                  <a:gd name="T9" fmla="*/ 43 h 200"/>
                  <a:gd name="T10" fmla="*/ 13 w 67"/>
                  <a:gd name="T11" fmla="*/ 49 h 200"/>
                  <a:gd name="T12" fmla="*/ 0 w 67"/>
                  <a:gd name="T13" fmla="*/ 54 h 200"/>
                  <a:gd name="T14" fmla="*/ 0 w 67"/>
                  <a:gd name="T15" fmla="*/ 31 h 200"/>
                  <a:gd name="T16" fmla="*/ 15 w 67"/>
                  <a:gd name="T17" fmla="*/ 26 h 200"/>
                  <a:gd name="T18" fmla="*/ 31 w 67"/>
                  <a:gd name="T19" fmla="*/ 18 h 200"/>
                  <a:gd name="T20" fmla="*/ 47 w 67"/>
                  <a:gd name="T21" fmla="*/ 9 h 200"/>
                  <a:gd name="T22" fmla="*/ 59 w 67"/>
                  <a:gd name="T23" fmla="*/ 0 h 200"/>
                  <a:gd name="T24" fmla="*/ 67 w 67"/>
                  <a:gd name="T25" fmla="*/ 0 h 200"/>
                  <a:gd name="T26" fmla="*/ 67 w 67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0">
                    <a:moveTo>
                      <a:pt x="67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2"/>
                      <a:pt x="41" y="34"/>
                      <a:pt x="37" y="36"/>
                    </a:cubicBezTo>
                    <a:cubicBezTo>
                      <a:pt x="34" y="39"/>
                      <a:pt x="30" y="41"/>
                      <a:pt x="26" y="43"/>
                    </a:cubicBezTo>
                    <a:cubicBezTo>
                      <a:pt x="22" y="45"/>
                      <a:pt x="18" y="47"/>
                      <a:pt x="13" y="49"/>
                    </a:cubicBezTo>
                    <a:cubicBezTo>
                      <a:pt x="8" y="51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4" y="30"/>
                      <a:pt x="10" y="28"/>
                      <a:pt x="15" y="26"/>
                    </a:cubicBezTo>
                    <a:cubicBezTo>
                      <a:pt x="21" y="23"/>
                      <a:pt x="26" y="21"/>
                      <a:pt x="31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48" name="Freeform 306"/>
              <p:cNvSpPr>
                <a:spLocks noEditPoints="1"/>
              </p:cNvSpPr>
              <p:nvPr userDrawn="1"/>
            </p:nvSpPr>
            <p:spPr bwMode="auto">
              <a:xfrm>
                <a:off x="2573" y="1469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3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6 w 128"/>
                  <a:gd name="T13" fmla="*/ 177 h 202"/>
                  <a:gd name="T14" fmla="*/ 4 w 128"/>
                  <a:gd name="T15" fmla="*/ 146 h 202"/>
                  <a:gd name="T16" fmla="*/ 0 w 128"/>
                  <a:gd name="T17" fmla="*/ 105 h 202"/>
                  <a:gd name="T18" fmla="*/ 4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4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6" y="131"/>
                      <a:pt x="123" y="144"/>
                    </a:cubicBezTo>
                    <a:cubicBezTo>
                      <a:pt x="120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2" y="202"/>
                      <a:pt x="62" y="202"/>
                    </a:cubicBezTo>
                    <a:cubicBezTo>
                      <a:pt x="52" y="202"/>
                      <a:pt x="43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4" y="59"/>
                    </a:cubicBezTo>
                    <a:cubicBezTo>
                      <a:pt x="7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49" name="Freeform 307"/>
              <p:cNvSpPr>
                <a:spLocks noEditPoints="1"/>
              </p:cNvSpPr>
              <p:nvPr userDrawn="1"/>
            </p:nvSpPr>
            <p:spPr bwMode="auto">
              <a:xfrm>
                <a:off x="2768" y="1469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3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6 w 128"/>
                  <a:gd name="T13" fmla="*/ 177 h 202"/>
                  <a:gd name="T14" fmla="*/ 4 w 128"/>
                  <a:gd name="T15" fmla="*/ 146 h 202"/>
                  <a:gd name="T16" fmla="*/ 0 w 128"/>
                  <a:gd name="T17" fmla="*/ 105 h 202"/>
                  <a:gd name="T18" fmla="*/ 4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4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6" y="131"/>
                      <a:pt x="123" y="144"/>
                    </a:cubicBezTo>
                    <a:cubicBezTo>
                      <a:pt x="120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2" y="202"/>
                      <a:pt x="62" y="202"/>
                    </a:cubicBezTo>
                    <a:cubicBezTo>
                      <a:pt x="52" y="202"/>
                      <a:pt x="43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4" y="59"/>
                    </a:cubicBezTo>
                    <a:cubicBezTo>
                      <a:pt x="7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50" name="Freeform 308"/>
              <p:cNvSpPr>
                <a:spLocks/>
              </p:cNvSpPr>
              <p:nvPr userDrawn="1"/>
            </p:nvSpPr>
            <p:spPr bwMode="auto">
              <a:xfrm>
                <a:off x="2965" y="146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6 h 200"/>
                  <a:gd name="T8" fmla="*/ 27 w 68"/>
                  <a:gd name="T9" fmla="*/ 43 h 200"/>
                  <a:gd name="T10" fmla="*/ 14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2"/>
                      <a:pt x="41" y="34"/>
                      <a:pt x="38" y="36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5"/>
                      <a:pt x="18" y="47"/>
                      <a:pt x="14" y="49"/>
                    </a:cubicBezTo>
                    <a:cubicBezTo>
                      <a:pt x="9" y="51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3"/>
                      <a:pt x="27" y="21"/>
                      <a:pt x="32" y="18"/>
                    </a:cubicBezTo>
                    <a:cubicBezTo>
                      <a:pt x="37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51" name="Freeform 309"/>
              <p:cNvSpPr>
                <a:spLocks noEditPoints="1"/>
              </p:cNvSpPr>
              <p:nvPr userDrawn="1"/>
            </p:nvSpPr>
            <p:spPr bwMode="auto">
              <a:xfrm>
                <a:off x="3114" y="1469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3 w 128"/>
                  <a:gd name="T3" fmla="*/ 144 h 202"/>
                  <a:gd name="T4" fmla="*/ 110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5 w 128"/>
                  <a:gd name="T11" fmla="*/ 196 h 202"/>
                  <a:gd name="T12" fmla="*/ 16 w 128"/>
                  <a:gd name="T13" fmla="*/ 177 h 202"/>
                  <a:gd name="T14" fmla="*/ 4 w 128"/>
                  <a:gd name="T15" fmla="*/ 146 h 202"/>
                  <a:gd name="T16" fmla="*/ 0 w 128"/>
                  <a:gd name="T17" fmla="*/ 105 h 202"/>
                  <a:gd name="T18" fmla="*/ 4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4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6" y="131"/>
                      <a:pt x="123" y="144"/>
                    </a:cubicBezTo>
                    <a:cubicBezTo>
                      <a:pt x="120" y="156"/>
                      <a:pt x="116" y="167"/>
                      <a:pt x="110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1" y="200"/>
                      <a:pt x="72" y="202"/>
                      <a:pt x="62" y="202"/>
                    </a:cubicBezTo>
                    <a:cubicBezTo>
                      <a:pt x="52" y="202"/>
                      <a:pt x="43" y="200"/>
                      <a:pt x="35" y="196"/>
                    </a:cubicBezTo>
                    <a:cubicBezTo>
                      <a:pt x="28" y="192"/>
                      <a:pt x="21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1" y="134"/>
                      <a:pt x="0" y="120"/>
                      <a:pt x="0" y="105"/>
                    </a:cubicBezTo>
                    <a:cubicBezTo>
                      <a:pt x="0" y="88"/>
                      <a:pt x="1" y="73"/>
                      <a:pt x="4" y="59"/>
                    </a:cubicBezTo>
                    <a:cubicBezTo>
                      <a:pt x="7" y="46"/>
                      <a:pt x="11" y="35"/>
                      <a:pt x="17" y="26"/>
                    </a:cubicBezTo>
                    <a:cubicBezTo>
                      <a:pt x="22" y="18"/>
                      <a:pt x="29" y="11"/>
                      <a:pt x="38" y="6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52" name="Freeform 310"/>
              <p:cNvSpPr>
                <a:spLocks/>
              </p:cNvSpPr>
              <p:nvPr userDrawn="1"/>
            </p:nvSpPr>
            <p:spPr bwMode="auto">
              <a:xfrm>
                <a:off x="3311" y="146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6 h 200"/>
                  <a:gd name="T8" fmla="*/ 27 w 68"/>
                  <a:gd name="T9" fmla="*/ 43 h 200"/>
                  <a:gd name="T10" fmla="*/ 13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2"/>
                      <a:pt x="41" y="34"/>
                      <a:pt x="38" y="36"/>
                    </a:cubicBezTo>
                    <a:cubicBezTo>
                      <a:pt x="34" y="39"/>
                      <a:pt x="31" y="41"/>
                      <a:pt x="27" y="43"/>
                    </a:cubicBezTo>
                    <a:cubicBezTo>
                      <a:pt x="22" y="45"/>
                      <a:pt x="18" y="47"/>
                      <a:pt x="13" y="49"/>
                    </a:cubicBezTo>
                    <a:cubicBezTo>
                      <a:pt x="9" y="51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3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53" name="Freeform 311"/>
              <p:cNvSpPr>
                <a:spLocks/>
              </p:cNvSpPr>
              <p:nvPr userDrawn="1"/>
            </p:nvSpPr>
            <p:spPr bwMode="auto">
              <a:xfrm>
                <a:off x="3460" y="146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6 h 200"/>
                  <a:gd name="T8" fmla="*/ 27 w 68"/>
                  <a:gd name="T9" fmla="*/ 43 h 200"/>
                  <a:gd name="T10" fmla="*/ 14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8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2"/>
                      <a:pt x="42" y="34"/>
                      <a:pt x="38" y="36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5"/>
                      <a:pt x="19" y="47"/>
                      <a:pt x="14" y="49"/>
                    </a:cubicBezTo>
                    <a:cubicBezTo>
                      <a:pt x="9" y="51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1" y="28"/>
                      <a:pt x="16" y="26"/>
                    </a:cubicBezTo>
                    <a:cubicBezTo>
                      <a:pt x="22" y="23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8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54" name="Freeform 312"/>
              <p:cNvSpPr>
                <a:spLocks noEditPoints="1"/>
              </p:cNvSpPr>
              <p:nvPr userDrawn="1"/>
            </p:nvSpPr>
            <p:spPr bwMode="auto">
              <a:xfrm>
                <a:off x="3609" y="1469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3 w 128"/>
                  <a:gd name="T3" fmla="*/ 144 h 202"/>
                  <a:gd name="T4" fmla="*/ 110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6 w 128"/>
                  <a:gd name="T13" fmla="*/ 177 h 202"/>
                  <a:gd name="T14" fmla="*/ 4 w 128"/>
                  <a:gd name="T15" fmla="*/ 146 h 202"/>
                  <a:gd name="T16" fmla="*/ 0 w 128"/>
                  <a:gd name="T17" fmla="*/ 105 h 202"/>
                  <a:gd name="T18" fmla="*/ 4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4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6" y="131"/>
                      <a:pt x="123" y="144"/>
                    </a:cubicBezTo>
                    <a:cubicBezTo>
                      <a:pt x="120" y="156"/>
                      <a:pt x="116" y="167"/>
                      <a:pt x="110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2" y="202"/>
                      <a:pt x="62" y="202"/>
                    </a:cubicBezTo>
                    <a:cubicBezTo>
                      <a:pt x="52" y="202"/>
                      <a:pt x="43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1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4" y="59"/>
                    </a:cubicBezTo>
                    <a:cubicBezTo>
                      <a:pt x="7" y="46"/>
                      <a:pt x="11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55" name="Freeform 313"/>
              <p:cNvSpPr>
                <a:spLocks noEditPoints="1"/>
              </p:cNvSpPr>
              <p:nvPr userDrawn="1"/>
            </p:nvSpPr>
            <p:spPr bwMode="auto">
              <a:xfrm>
                <a:off x="3794" y="1473"/>
                <a:ext cx="189" cy="219"/>
              </a:xfrm>
              <a:custGeom>
                <a:avLst/>
                <a:gdLst>
                  <a:gd name="T0" fmla="*/ 189 w 189"/>
                  <a:gd name="T1" fmla="*/ 67 h 219"/>
                  <a:gd name="T2" fmla="*/ 184 w 189"/>
                  <a:gd name="T3" fmla="*/ 84 h 219"/>
                  <a:gd name="T4" fmla="*/ 141 w 189"/>
                  <a:gd name="T5" fmla="*/ 84 h 219"/>
                  <a:gd name="T6" fmla="*/ 130 w 189"/>
                  <a:gd name="T7" fmla="*/ 134 h 219"/>
                  <a:gd name="T8" fmla="*/ 177 w 189"/>
                  <a:gd name="T9" fmla="*/ 134 h 219"/>
                  <a:gd name="T10" fmla="*/ 173 w 189"/>
                  <a:gd name="T11" fmla="*/ 153 h 219"/>
                  <a:gd name="T12" fmla="*/ 127 w 189"/>
                  <a:gd name="T13" fmla="*/ 153 h 219"/>
                  <a:gd name="T14" fmla="*/ 112 w 189"/>
                  <a:gd name="T15" fmla="*/ 219 h 219"/>
                  <a:gd name="T16" fmla="*/ 91 w 189"/>
                  <a:gd name="T17" fmla="*/ 219 h 219"/>
                  <a:gd name="T18" fmla="*/ 106 w 189"/>
                  <a:gd name="T19" fmla="*/ 153 h 219"/>
                  <a:gd name="T20" fmla="*/ 65 w 189"/>
                  <a:gd name="T21" fmla="*/ 153 h 219"/>
                  <a:gd name="T22" fmla="*/ 50 w 189"/>
                  <a:gd name="T23" fmla="*/ 219 h 219"/>
                  <a:gd name="T24" fmla="*/ 29 w 189"/>
                  <a:gd name="T25" fmla="*/ 219 h 219"/>
                  <a:gd name="T26" fmla="*/ 43 w 189"/>
                  <a:gd name="T27" fmla="*/ 153 h 219"/>
                  <a:gd name="T28" fmla="*/ 0 w 189"/>
                  <a:gd name="T29" fmla="*/ 153 h 219"/>
                  <a:gd name="T30" fmla="*/ 2 w 189"/>
                  <a:gd name="T31" fmla="*/ 134 h 219"/>
                  <a:gd name="T32" fmla="*/ 47 w 189"/>
                  <a:gd name="T33" fmla="*/ 134 h 219"/>
                  <a:gd name="T34" fmla="*/ 57 w 189"/>
                  <a:gd name="T35" fmla="*/ 84 h 219"/>
                  <a:gd name="T36" fmla="*/ 11 w 189"/>
                  <a:gd name="T37" fmla="*/ 84 h 219"/>
                  <a:gd name="T38" fmla="*/ 15 w 189"/>
                  <a:gd name="T39" fmla="*/ 67 h 219"/>
                  <a:gd name="T40" fmla="*/ 61 w 189"/>
                  <a:gd name="T41" fmla="*/ 67 h 219"/>
                  <a:gd name="T42" fmla="*/ 74 w 189"/>
                  <a:gd name="T43" fmla="*/ 0 h 219"/>
                  <a:gd name="T44" fmla="*/ 96 w 189"/>
                  <a:gd name="T45" fmla="*/ 0 h 219"/>
                  <a:gd name="T46" fmla="*/ 82 w 189"/>
                  <a:gd name="T47" fmla="*/ 67 h 219"/>
                  <a:gd name="T48" fmla="*/ 123 w 189"/>
                  <a:gd name="T49" fmla="*/ 67 h 219"/>
                  <a:gd name="T50" fmla="*/ 138 w 189"/>
                  <a:gd name="T51" fmla="*/ 0 h 219"/>
                  <a:gd name="T52" fmla="*/ 158 w 189"/>
                  <a:gd name="T53" fmla="*/ 0 h 219"/>
                  <a:gd name="T54" fmla="*/ 145 w 189"/>
                  <a:gd name="T55" fmla="*/ 67 h 219"/>
                  <a:gd name="T56" fmla="*/ 189 w 189"/>
                  <a:gd name="T57" fmla="*/ 67 h 219"/>
                  <a:gd name="T58" fmla="*/ 121 w 189"/>
                  <a:gd name="T59" fmla="*/ 84 h 219"/>
                  <a:gd name="T60" fmla="*/ 78 w 189"/>
                  <a:gd name="T61" fmla="*/ 84 h 219"/>
                  <a:gd name="T62" fmla="*/ 67 w 189"/>
                  <a:gd name="T63" fmla="*/ 134 h 219"/>
                  <a:gd name="T64" fmla="*/ 110 w 189"/>
                  <a:gd name="T65" fmla="*/ 134 h 219"/>
                  <a:gd name="T66" fmla="*/ 121 w 189"/>
                  <a:gd name="T67" fmla="*/ 8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9" h="219">
                    <a:moveTo>
                      <a:pt x="189" y="67"/>
                    </a:moveTo>
                    <a:lnTo>
                      <a:pt x="184" y="84"/>
                    </a:lnTo>
                    <a:lnTo>
                      <a:pt x="141" y="84"/>
                    </a:lnTo>
                    <a:lnTo>
                      <a:pt x="130" y="134"/>
                    </a:lnTo>
                    <a:lnTo>
                      <a:pt x="177" y="134"/>
                    </a:lnTo>
                    <a:lnTo>
                      <a:pt x="173" y="153"/>
                    </a:lnTo>
                    <a:lnTo>
                      <a:pt x="127" y="153"/>
                    </a:lnTo>
                    <a:lnTo>
                      <a:pt x="112" y="219"/>
                    </a:lnTo>
                    <a:lnTo>
                      <a:pt x="91" y="219"/>
                    </a:lnTo>
                    <a:lnTo>
                      <a:pt x="106" y="153"/>
                    </a:lnTo>
                    <a:lnTo>
                      <a:pt x="65" y="153"/>
                    </a:lnTo>
                    <a:lnTo>
                      <a:pt x="50" y="219"/>
                    </a:lnTo>
                    <a:lnTo>
                      <a:pt x="29" y="219"/>
                    </a:lnTo>
                    <a:lnTo>
                      <a:pt x="43" y="153"/>
                    </a:lnTo>
                    <a:lnTo>
                      <a:pt x="0" y="153"/>
                    </a:lnTo>
                    <a:lnTo>
                      <a:pt x="2" y="134"/>
                    </a:lnTo>
                    <a:lnTo>
                      <a:pt x="47" y="134"/>
                    </a:lnTo>
                    <a:lnTo>
                      <a:pt x="57" y="84"/>
                    </a:lnTo>
                    <a:lnTo>
                      <a:pt x="11" y="84"/>
                    </a:lnTo>
                    <a:lnTo>
                      <a:pt x="15" y="67"/>
                    </a:lnTo>
                    <a:lnTo>
                      <a:pt x="61" y="67"/>
                    </a:lnTo>
                    <a:lnTo>
                      <a:pt x="74" y="0"/>
                    </a:lnTo>
                    <a:lnTo>
                      <a:pt x="96" y="0"/>
                    </a:lnTo>
                    <a:lnTo>
                      <a:pt x="82" y="67"/>
                    </a:lnTo>
                    <a:lnTo>
                      <a:pt x="123" y="67"/>
                    </a:lnTo>
                    <a:lnTo>
                      <a:pt x="138" y="0"/>
                    </a:lnTo>
                    <a:lnTo>
                      <a:pt x="158" y="0"/>
                    </a:lnTo>
                    <a:lnTo>
                      <a:pt x="145" y="67"/>
                    </a:lnTo>
                    <a:lnTo>
                      <a:pt x="189" y="67"/>
                    </a:lnTo>
                    <a:close/>
                    <a:moveTo>
                      <a:pt x="121" y="84"/>
                    </a:moveTo>
                    <a:lnTo>
                      <a:pt x="78" y="84"/>
                    </a:lnTo>
                    <a:lnTo>
                      <a:pt x="67" y="134"/>
                    </a:lnTo>
                    <a:lnTo>
                      <a:pt x="110" y="134"/>
                    </a:lnTo>
                    <a:lnTo>
                      <a:pt x="121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56" name="Freeform 314"/>
              <p:cNvSpPr>
                <a:spLocks/>
              </p:cNvSpPr>
              <p:nvPr userDrawn="1"/>
            </p:nvSpPr>
            <p:spPr bwMode="auto">
              <a:xfrm>
                <a:off x="4223" y="1473"/>
                <a:ext cx="77" cy="294"/>
              </a:xfrm>
              <a:custGeom>
                <a:avLst/>
                <a:gdLst>
                  <a:gd name="T0" fmla="*/ 63 w 63"/>
                  <a:gd name="T1" fmla="*/ 241 h 241"/>
                  <a:gd name="T2" fmla="*/ 21 w 63"/>
                  <a:gd name="T3" fmla="*/ 198 h 241"/>
                  <a:gd name="T4" fmla="*/ 21 w 63"/>
                  <a:gd name="T5" fmla="*/ 157 h 241"/>
                  <a:gd name="T6" fmla="*/ 0 w 63"/>
                  <a:gd name="T7" fmla="*/ 128 h 241"/>
                  <a:gd name="T8" fmla="*/ 0 w 63"/>
                  <a:gd name="T9" fmla="*/ 112 h 241"/>
                  <a:gd name="T10" fmla="*/ 21 w 63"/>
                  <a:gd name="T11" fmla="*/ 83 h 241"/>
                  <a:gd name="T12" fmla="*/ 21 w 63"/>
                  <a:gd name="T13" fmla="*/ 43 h 241"/>
                  <a:gd name="T14" fmla="*/ 63 w 63"/>
                  <a:gd name="T15" fmla="*/ 0 h 241"/>
                  <a:gd name="T16" fmla="*/ 63 w 63"/>
                  <a:gd name="T17" fmla="*/ 17 h 241"/>
                  <a:gd name="T18" fmla="*/ 41 w 63"/>
                  <a:gd name="T19" fmla="*/ 44 h 241"/>
                  <a:gd name="T20" fmla="*/ 41 w 63"/>
                  <a:gd name="T21" fmla="*/ 85 h 241"/>
                  <a:gd name="T22" fmla="*/ 21 w 63"/>
                  <a:gd name="T23" fmla="*/ 120 h 241"/>
                  <a:gd name="T24" fmla="*/ 21 w 63"/>
                  <a:gd name="T25" fmla="*/ 120 h 241"/>
                  <a:gd name="T26" fmla="*/ 41 w 63"/>
                  <a:gd name="T27" fmla="*/ 155 h 241"/>
                  <a:gd name="T28" fmla="*/ 41 w 63"/>
                  <a:gd name="T29" fmla="*/ 195 h 241"/>
                  <a:gd name="T30" fmla="*/ 46 w 63"/>
                  <a:gd name="T31" fmla="*/ 217 h 241"/>
                  <a:gd name="T32" fmla="*/ 63 w 63"/>
                  <a:gd name="T33" fmla="*/ 223 h 241"/>
                  <a:gd name="T34" fmla="*/ 63 w 63"/>
                  <a:gd name="T35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1">
                    <a:moveTo>
                      <a:pt x="63" y="241"/>
                    </a:moveTo>
                    <a:cubicBezTo>
                      <a:pt x="35" y="240"/>
                      <a:pt x="21" y="226"/>
                      <a:pt x="21" y="198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39"/>
                      <a:pt x="14" y="129"/>
                      <a:pt x="0" y="12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4" y="111"/>
                      <a:pt x="21" y="102"/>
                      <a:pt x="21" y="8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15"/>
                      <a:pt x="35" y="0"/>
                      <a:pt x="63" y="0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49" y="18"/>
                      <a:pt x="41" y="27"/>
                      <a:pt x="41" y="44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104"/>
                      <a:pt x="34" y="115"/>
                      <a:pt x="21" y="120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34" y="124"/>
                      <a:pt x="41" y="136"/>
                      <a:pt x="41" y="155"/>
                    </a:cubicBezTo>
                    <a:cubicBezTo>
                      <a:pt x="41" y="195"/>
                      <a:pt x="41" y="195"/>
                      <a:pt x="41" y="195"/>
                    </a:cubicBezTo>
                    <a:cubicBezTo>
                      <a:pt x="41" y="205"/>
                      <a:pt x="43" y="212"/>
                      <a:pt x="46" y="217"/>
                    </a:cubicBezTo>
                    <a:cubicBezTo>
                      <a:pt x="49" y="221"/>
                      <a:pt x="55" y="223"/>
                      <a:pt x="63" y="223"/>
                    </a:cubicBezTo>
                    <a:lnTo>
                      <a:pt x="63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57" name="Freeform 315"/>
              <p:cNvSpPr>
                <a:spLocks/>
              </p:cNvSpPr>
              <p:nvPr userDrawn="1"/>
            </p:nvSpPr>
            <p:spPr bwMode="auto">
              <a:xfrm>
                <a:off x="4330" y="1473"/>
                <a:ext cx="77" cy="294"/>
              </a:xfrm>
              <a:custGeom>
                <a:avLst/>
                <a:gdLst>
                  <a:gd name="T0" fmla="*/ 63 w 63"/>
                  <a:gd name="T1" fmla="*/ 128 h 241"/>
                  <a:gd name="T2" fmla="*/ 42 w 63"/>
                  <a:gd name="T3" fmla="*/ 157 h 241"/>
                  <a:gd name="T4" fmla="*/ 42 w 63"/>
                  <a:gd name="T5" fmla="*/ 198 h 241"/>
                  <a:gd name="T6" fmla="*/ 0 w 63"/>
                  <a:gd name="T7" fmla="*/ 241 h 241"/>
                  <a:gd name="T8" fmla="*/ 0 w 63"/>
                  <a:gd name="T9" fmla="*/ 223 h 241"/>
                  <a:gd name="T10" fmla="*/ 17 w 63"/>
                  <a:gd name="T11" fmla="*/ 216 h 241"/>
                  <a:gd name="T12" fmla="*/ 22 w 63"/>
                  <a:gd name="T13" fmla="*/ 195 h 241"/>
                  <a:gd name="T14" fmla="*/ 22 w 63"/>
                  <a:gd name="T15" fmla="*/ 155 h 241"/>
                  <a:gd name="T16" fmla="*/ 42 w 63"/>
                  <a:gd name="T17" fmla="*/ 120 h 241"/>
                  <a:gd name="T18" fmla="*/ 42 w 63"/>
                  <a:gd name="T19" fmla="*/ 120 h 241"/>
                  <a:gd name="T20" fmla="*/ 22 w 63"/>
                  <a:gd name="T21" fmla="*/ 85 h 241"/>
                  <a:gd name="T22" fmla="*/ 22 w 63"/>
                  <a:gd name="T23" fmla="*/ 44 h 241"/>
                  <a:gd name="T24" fmla="*/ 0 w 63"/>
                  <a:gd name="T25" fmla="*/ 17 h 241"/>
                  <a:gd name="T26" fmla="*/ 0 w 63"/>
                  <a:gd name="T27" fmla="*/ 0 h 241"/>
                  <a:gd name="T28" fmla="*/ 42 w 63"/>
                  <a:gd name="T29" fmla="*/ 43 h 241"/>
                  <a:gd name="T30" fmla="*/ 42 w 63"/>
                  <a:gd name="T31" fmla="*/ 83 h 241"/>
                  <a:gd name="T32" fmla="*/ 63 w 63"/>
                  <a:gd name="T33" fmla="*/ 112 h 241"/>
                  <a:gd name="T34" fmla="*/ 63 w 63"/>
                  <a:gd name="T35" fmla="*/ 128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1">
                    <a:moveTo>
                      <a:pt x="63" y="128"/>
                    </a:moveTo>
                    <a:cubicBezTo>
                      <a:pt x="49" y="129"/>
                      <a:pt x="42" y="139"/>
                      <a:pt x="42" y="157"/>
                    </a:cubicBezTo>
                    <a:cubicBezTo>
                      <a:pt x="42" y="198"/>
                      <a:pt x="42" y="198"/>
                      <a:pt x="42" y="198"/>
                    </a:cubicBezTo>
                    <a:cubicBezTo>
                      <a:pt x="42" y="226"/>
                      <a:pt x="28" y="240"/>
                      <a:pt x="0" y="241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8" y="223"/>
                      <a:pt x="14" y="221"/>
                      <a:pt x="17" y="216"/>
                    </a:cubicBezTo>
                    <a:cubicBezTo>
                      <a:pt x="20" y="212"/>
                      <a:pt x="22" y="205"/>
                      <a:pt x="22" y="195"/>
                    </a:cubicBezTo>
                    <a:cubicBezTo>
                      <a:pt x="22" y="155"/>
                      <a:pt x="22" y="155"/>
                      <a:pt x="22" y="155"/>
                    </a:cubicBezTo>
                    <a:cubicBezTo>
                      <a:pt x="22" y="136"/>
                      <a:pt x="29" y="124"/>
                      <a:pt x="42" y="120"/>
                    </a:cubicBezTo>
                    <a:cubicBezTo>
                      <a:pt x="42" y="120"/>
                      <a:pt x="42" y="120"/>
                      <a:pt x="42" y="120"/>
                    </a:cubicBezTo>
                    <a:cubicBezTo>
                      <a:pt x="29" y="115"/>
                      <a:pt x="22" y="104"/>
                      <a:pt x="22" y="85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27"/>
                      <a:pt x="15" y="18"/>
                      <a:pt x="0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42" y="15"/>
                      <a:pt x="42" y="43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2" y="102"/>
                      <a:pt x="49" y="111"/>
                      <a:pt x="63" y="112"/>
                    </a:cubicBezTo>
                    <a:lnTo>
                      <a:pt x="63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58" name="Freeform 316"/>
              <p:cNvSpPr>
                <a:spLocks noEditPoints="1"/>
              </p:cNvSpPr>
              <p:nvPr userDrawn="1"/>
            </p:nvSpPr>
            <p:spPr bwMode="auto">
              <a:xfrm>
                <a:off x="4441" y="1469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3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6 w 128"/>
                  <a:gd name="T13" fmla="*/ 177 h 202"/>
                  <a:gd name="T14" fmla="*/ 4 w 128"/>
                  <a:gd name="T15" fmla="*/ 146 h 202"/>
                  <a:gd name="T16" fmla="*/ 0 w 128"/>
                  <a:gd name="T17" fmla="*/ 105 h 202"/>
                  <a:gd name="T18" fmla="*/ 5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4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6" y="131"/>
                      <a:pt x="123" y="144"/>
                    </a:cubicBezTo>
                    <a:cubicBezTo>
                      <a:pt x="121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3" y="202"/>
                      <a:pt x="62" y="202"/>
                    </a:cubicBezTo>
                    <a:cubicBezTo>
                      <a:pt x="52" y="202"/>
                      <a:pt x="44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5" y="59"/>
                    </a:cubicBezTo>
                    <a:cubicBezTo>
                      <a:pt x="7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59" name="Freeform 317"/>
              <p:cNvSpPr>
                <a:spLocks noEditPoints="1"/>
              </p:cNvSpPr>
              <p:nvPr userDrawn="1"/>
            </p:nvSpPr>
            <p:spPr bwMode="auto">
              <a:xfrm>
                <a:off x="4636" y="1469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3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6 w 128"/>
                  <a:gd name="T13" fmla="*/ 177 h 202"/>
                  <a:gd name="T14" fmla="*/ 4 w 128"/>
                  <a:gd name="T15" fmla="*/ 146 h 202"/>
                  <a:gd name="T16" fmla="*/ 0 w 128"/>
                  <a:gd name="T17" fmla="*/ 105 h 202"/>
                  <a:gd name="T18" fmla="*/ 5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4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6" y="131"/>
                      <a:pt x="123" y="144"/>
                    </a:cubicBezTo>
                    <a:cubicBezTo>
                      <a:pt x="121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3" y="202"/>
                      <a:pt x="62" y="202"/>
                    </a:cubicBezTo>
                    <a:cubicBezTo>
                      <a:pt x="52" y="202"/>
                      <a:pt x="44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5" y="59"/>
                    </a:cubicBezTo>
                    <a:cubicBezTo>
                      <a:pt x="7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60" name="Freeform 318"/>
              <p:cNvSpPr>
                <a:spLocks/>
              </p:cNvSpPr>
              <p:nvPr userDrawn="1"/>
            </p:nvSpPr>
            <p:spPr bwMode="auto">
              <a:xfrm>
                <a:off x="4833" y="146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6 h 200"/>
                  <a:gd name="T8" fmla="*/ 27 w 68"/>
                  <a:gd name="T9" fmla="*/ 43 h 200"/>
                  <a:gd name="T10" fmla="*/ 14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2"/>
                      <a:pt x="41" y="34"/>
                      <a:pt x="38" y="36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5"/>
                      <a:pt x="18" y="47"/>
                      <a:pt x="14" y="49"/>
                    </a:cubicBezTo>
                    <a:cubicBezTo>
                      <a:pt x="9" y="51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3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61" name="Freeform 319"/>
              <p:cNvSpPr>
                <a:spLocks noEditPoints="1"/>
              </p:cNvSpPr>
              <p:nvPr userDrawn="1"/>
            </p:nvSpPr>
            <p:spPr bwMode="auto">
              <a:xfrm>
                <a:off x="4982" y="1469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3 w 128"/>
                  <a:gd name="T3" fmla="*/ 144 h 202"/>
                  <a:gd name="T4" fmla="*/ 110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6 w 128"/>
                  <a:gd name="T13" fmla="*/ 177 h 202"/>
                  <a:gd name="T14" fmla="*/ 4 w 128"/>
                  <a:gd name="T15" fmla="*/ 146 h 202"/>
                  <a:gd name="T16" fmla="*/ 0 w 128"/>
                  <a:gd name="T17" fmla="*/ 105 h 202"/>
                  <a:gd name="T18" fmla="*/ 4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4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6" y="131"/>
                      <a:pt x="123" y="144"/>
                    </a:cubicBezTo>
                    <a:cubicBezTo>
                      <a:pt x="120" y="156"/>
                      <a:pt x="116" y="167"/>
                      <a:pt x="110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2" y="202"/>
                      <a:pt x="62" y="202"/>
                    </a:cubicBezTo>
                    <a:cubicBezTo>
                      <a:pt x="52" y="202"/>
                      <a:pt x="43" y="200"/>
                      <a:pt x="36" y="196"/>
                    </a:cubicBezTo>
                    <a:cubicBezTo>
                      <a:pt x="28" y="192"/>
                      <a:pt x="21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1" y="134"/>
                      <a:pt x="0" y="120"/>
                      <a:pt x="0" y="105"/>
                    </a:cubicBezTo>
                    <a:cubicBezTo>
                      <a:pt x="0" y="88"/>
                      <a:pt x="1" y="73"/>
                      <a:pt x="4" y="59"/>
                    </a:cubicBezTo>
                    <a:cubicBezTo>
                      <a:pt x="7" y="46"/>
                      <a:pt x="11" y="35"/>
                      <a:pt x="17" y="26"/>
                    </a:cubicBezTo>
                    <a:cubicBezTo>
                      <a:pt x="22" y="18"/>
                      <a:pt x="29" y="11"/>
                      <a:pt x="38" y="6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62" name="Freeform 320"/>
              <p:cNvSpPr>
                <a:spLocks/>
              </p:cNvSpPr>
              <p:nvPr userDrawn="1"/>
            </p:nvSpPr>
            <p:spPr bwMode="auto">
              <a:xfrm>
                <a:off x="5180" y="1468"/>
                <a:ext cx="82" cy="244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6 h 200"/>
                  <a:gd name="T8" fmla="*/ 27 w 68"/>
                  <a:gd name="T9" fmla="*/ 43 h 200"/>
                  <a:gd name="T10" fmla="*/ 13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2"/>
                      <a:pt x="41" y="34"/>
                      <a:pt x="38" y="36"/>
                    </a:cubicBezTo>
                    <a:cubicBezTo>
                      <a:pt x="34" y="39"/>
                      <a:pt x="31" y="41"/>
                      <a:pt x="27" y="43"/>
                    </a:cubicBezTo>
                    <a:cubicBezTo>
                      <a:pt x="22" y="45"/>
                      <a:pt x="18" y="47"/>
                      <a:pt x="13" y="49"/>
                    </a:cubicBezTo>
                    <a:cubicBezTo>
                      <a:pt x="9" y="51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3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63" name="Freeform 321"/>
              <p:cNvSpPr>
                <a:spLocks/>
              </p:cNvSpPr>
              <p:nvPr userDrawn="1"/>
            </p:nvSpPr>
            <p:spPr bwMode="auto">
              <a:xfrm>
                <a:off x="5330" y="1468"/>
                <a:ext cx="81" cy="244"/>
              </a:xfrm>
              <a:custGeom>
                <a:avLst/>
                <a:gdLst>
                  <a:gd name="T0" fmla="*/ 67 w 67"/>
                  <a:gd name="T1" fmla="*/ 200 h 200"/>
                  <a:gd name="T2" fmla="*/ 45 w 67"/>
                  <a:gd name="T3" fmla="*/ 200 h 200"/>
                  <a:gd name="T4" fmla="*/ 45 w 67"/>
                  <a:gd name="T5" fmla="*/ 31 h 200"/>
                  <a:gd name="T6" fmla="*/ 37 w 67"/>
                  <a:gd name="T7" fmla="*/ 36 h 200"/>
                  <a:gd name="T8" fmla="*/ 26 w 67"/>
                  <a:gd name="T9" fmla="*/ 43 h 200"/>
                  <a:gd name="T10" fmla="*/ 13 w 67"/>
                  <a:gd name="T11" fmla="*/ 49 h 200"/>
                  <a:gd name="T12" fmla="*/ 0 w 67"/>
                  <a:gd name="T13" fmla="*/ 54 h 200"/>
                  <a:gd name="T14" fmla="*/ 0 w 67"/>
                  <a:gd name="T15" fmla="*/ 31 h 200"/>
                  <a:gd name="T16" fmla="*/ 15 w 67"/>
                  <a:gd name="T17" fmla="*/ 26 h 200"/>
                  <a:gd name="T18" fmla="*/ 31 w 67"/>
                  <a:gd name="T19" fmla="*/ 18 h 200"/>
                  <a:gd name="T20" fmla="*/ 47 w 67"/>
                  <a:gd name="T21" fmla="*/ 9 h 200"/>
                  <a:gd name="T22" fmla="*/ 59 w 67"/>
                  <a:gd name="T23" fmla="*/ 0 h 200"/>
                  <a:gd name="T24" fmla="*/ 67 w 67"/>
                  <a:gd name="T25" fmla="*/ 0 h 200"/>
                  <a:gd name="T26" fmla="*/ 67 w 67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0">
                    <a:moveTo>
                      <a:pt x="67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2"/>
                      <a:pt x="41" y="34"/>
                      <a:pt x="37" y="36"/>
                    </a:cubicBezTo>
                    <a:cubicBezTo>
                      <a:pt x="34" y="39"/>
                      <a:pt x="30" y="41"/>
                      <a:pt x="26" y="43"/>
                    </a:cubicBezTo>
                    <a:cubicBezTo>
                      <a:pt x="22" y="45"/>
                      <a:pt x="18" y="47"/>
                      <a:pt x="13" y="49"/>
                    </a:cubicBezTo>
                    <a:cubicBezTo>
                      <a:pt x="8" y="51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4" y="30"/>
                      <a:pt x="10" y="28"/>
                      <a:pt x="15" y="26"/>
                    </a:cubicBezTo>
                    <a:cubicBezTo>
                      <a:pt x="21" y="23"/>
                      <a:pt x="26" y="21"/>
                      <a:pt x="31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64" name="Freeform 322"/>
              <p:cNvSpPr>
                <a:spLocks noEditPoints="1"/>
              </p:cNvSpPr>
              <p:nvPr userDrawn="1"/>
            </p:nvSpPr>
            <p:spPr bwMode="auto">
              <a:xfrm>
                <a:off x="5477" y="1469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3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6 w 128"/>
                  <a:gd name="T13" fmla="*/ 177 h 202"/>
                  <a:gd name="T14" fmla="*/ 4 w 128"/>
                  <a:gd name="T15" fmla="*/ 146 h 202"/>
                  <a:gd name="T16" fmla="*/ 0 w 128"/>
                  <a:gd name="T17" fmla="*/ 105 h 202"/>
                  <a:gd name="T18" fmla="*/ 4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4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6" y="131"/>
                      <a:pt x="123" y="144"/>
                    </a:cubicBezTo>
                    <a:cubicBezTo>
                      <a:pt x="120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3" y="202"/>
                      <a:pt x="62" y="202"/>
                    </a:cubicBezTo>
                    <a:cubicBezTo>
                      <a:pt x="52" y="202"/>
                      <a:pt x="43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4" y="59"/>
                    </a:cubicBezTo>
                    <a:cubicBezTo>
                      <a:pt x="7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65" name="Freeform 323"/>
              <p:cNvSpPr>
                <a:spLocks/>
              </p:cNvSpPr>
              <p:nvPr userDrawn="1"/>
            </p:nvSpPr>
            <p:spPr bwMode="auto">
              <a:xfrm>
                <a:off x="5674" y="146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6 h 200"/>
                  <a:gd name="T8" fmla="*/ 27 w 68"/>
                  <a:gd name="T9" fmla="*/ 43 h 200"/>
                  <a:gd name="T10" fmla="*/ 14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2"/>
                      <a:pt x="41" y="34"/>
                      <a:pt x="38" y="36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5"/>
                      <a:pt x="18" y="47"/>
                      <a:pt x="14" y="49"/>
                    </a:cubicBezTo>
                    <a:cubicBezTo>
                      <a:pt x="9" y="51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3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66" name="Freeform 324"/>
              <p:cNvSpPr>
                <a:spLocks/>
              </p:cNvSpPr>
              <p:nvPr userDrawn="1"/>
            </p:nvSpPr>
            <p:spPr bwMode="auto">
              <a:xfrm>
                <a:off x="5824" y="146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6 h 200"/>
                  <a:gd name="T8" fmla="*/ 26 w 68"/>
                  <a:gd name="T9" fmla="*/ 43 h 200"/>
                  <a:gd name="T10" fmla="*/ 13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5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2"/>
                      <a:pt x="41" y="34"/>
                      <a:pt x="38" y="36"/>
                    </a:cubicBezTo>
                    <a:cubicBezTo>
                      <a:pt x="34" y="39"/>
                      <a:pt x="31" y="41"/>
                      <a:pt x="26" y="43"/>
                    </a:cubicBezTo>
                    <a:cubicBezTo>
                      <a:pt x="22" y="45"/>
                      <a:pt x="18" y="47"/>
                      <a:pt x="13" y="49"/>
                    </a:cubicBezTo>
                    <a:cubicBezTo>
                      <a:pt x="9" y="51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3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67" name="Freeform 325"/>
              <p:cNvSpPr>
                <a:spLocks noEditPoints="1"/>
              </p:cNvSpPr>
              <p:nvPr userDrawn="1"/>
            </p:nvSpPr>
            <p:spPr bwMode="auto">
              <a:xfrm>
                <a:off x="5972" y="1469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4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7 w 128"/>
                  <a:gd name="T13" fmla="*/ 177 h 202"/>
                  <a:gd name="T14" fmla="*/ 5 w 128"/>
                  <a:gd name="T15" fmla="*/ 146 h 202"/>
                  <a:gd name="T16" fmla="*/ 0 w 128"/>
                  <a:gd name="T17" fmla="*/ 105 h 202"/>
                  <a:gd name="T18" fmla="*/ 5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5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7" y="131"/>
                      <a:pt x="124" y="144"/>
                    </a:cubicBezTo>
                    <a:cubicBezTo>
                      <a:pt x="121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3" y="202"/>
                      <a:pt x="62" y="202"/>
                    </a:cubicBezTo>
                    <a:cubicBezTo>
                      <a:pt x="53" y="202"/>
                      <a:pt x="44" y="200"/>
                      <a:pt x="36" y="196"/>
                    </a:cubicBezTo>
                    <a:cubicBezTo>
                      <a:pt x="28" y="192"/>
                      <a:pt x="22" y="185"/>
                      <a:pt x="17" y="177"/>
                    </a:cubicBezTo>
                    <a:cubicBezTo>
                      <a:pt x="11" y="169"/>
                      <a:pt x="7" y="158"/>
                      <a:pt x="5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5" y="59"/>
                    </a:cubicBezTo>
                    <a:cubicBezTo>
                      <a:pt x="8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5" y="183"/>
                    </a:cubicBezTo>
                    <a:cubicBezTo>
                      <a:pt x="92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68" name="Freeform 326"/>
              <p:cNvSpPr>
                <a:spLocks noEditPoints="1"/>
              </p:cNvSpPr>
              <p:nvPr userDrawn="1"/>
            </p:nvSpPr>
            <p:spPr bwMode="auto">
              <a:xfrm>
                <a:off x="6167" y="1469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4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7 w 128"/>
                  <a:gd name="T13" fmla="*/ 177 h 202"/>
                  <a:gd name="T14" fmla="*/ 5 w 128"/>
                  <a:gd name="T15" fmla="*/ 146 h 202"/>
                  <a:gd name="T16" fmla="*/ 0 w 128"/>
                  <a:gd name="T17" fmla="*/ 105 h 202"/>
                  <a:gd name="T18" fmla="*/ 5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5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7" y="131"/>
                      <a:pt x="124" y="144"/>
                    </a:cubicBezTo>
                    <a:cubicBezTo>
                      <a:pt x="121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3" y="202"/>
                      <a:pt x="62" y="202"/>
                    </a:cubicBezTo>
                    <a:cubicBezTo>
                      <a:pt x="52" y="202"/>
                      <a:pt x="44" y="200"/>
                      <a:pt x="36" y="196"/>
                    </a:cubicBezTo>
                    <a:cubicBezTo>
                      <a:pt x="28" y="192"/>
                      <a:pt x="22" y="185"/>
                      <a:pt x="17" y="177"/>
                    </a:cubicBezTo>
                    <a:cubicBezTo>
                      <a:pt x="11" y="169"/>
                      <a:pt x="7" y="158"/>
                      <a:pt x="5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5" y="59"/>
                    </a:cubicBezTo>
                    <a:cubicBezTo>
                      <a:pt x="8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5" y="183"/>
                    </a:cubicBezTo>
                    <a:cubicBezTo>
                      <a:pt x="92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69" name="Freeform 327"/>
              <p:cNvSpPr>
                <a:spLocks noEditPoints="1"/>
              </p:cNvSpPr>
              <p:nvPr userDrawn="1"/>
            </p:nvSpPr>
            <p:spPr bwMode="auto">
              <a:xfrm>
                <a:off x="6362" y="1469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4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7 w 128"/>
                  <a:gd name="T13" fmla="*/ 177 h 202"/>
                  <a:gd name="T14" fmla="*/ 4 w 128"/>
                  <a:gd name="T15" fmla="*/ 146 h 202"/>
                  <a:gd name="T16" fmla="*/ 0 w 128"/>
                  <a:gd name="T17" fmla="*/ 105 h 202"/>
                  <a:gd name="T18" fmla="*/ 5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5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7" y="131"/>
                      <a:pt x="124" y="144"/>
                    </a:cubicBezTo>
                    <a:cubicBezTo>
                      <a:pt x="121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3" y="202"/>
                      <a:pt x="62" y="202"/>
                    </a:cubicBezTo>
                    <a:cubicBezTo>
                      <a:pt x="52" y="202"/>
                      <a:pt x="44" y="200"/>
                      <a:pt x="36" y="196"/>
                    </a:cubicBezTo>
                    <a:cubicBezTo>
                      <a:pt x="28" y="192"/>
                      <a:pt x="22" y="185"/>
                      <a:pt x="17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5" y="59"/>
                    </a:cubicBezTo>
                    <a:cubicBezTo>
                      <a:pt x="8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5" y="183"/>
                    </a:cubicBezTo>
                    <a:cubicBezTo>
                      <a:pt x="92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70" name="Freeform 328"/>
              <p:cNvSpPr>
                <a:spLocks noEditPoints="1"/>
              </p:cNvSpPr>
              <p:nvPr userDrawn="1"/>
            </p:nvSpPr>
            <p:spPr bwMode="auto">
              <a:xfrm>
                <a:off x="6557" y="1469"/>
                <a:ext cx="156" cy="247"/>
              </a:xfrm>
              <a:custGeom>
                <a:avLst/>
                <a:gdLst>
                  <a:gd name="T0" fmla="*/ 128 w 128"/>
                  <a:gd name="T1" fmla="*/ 100 h 202"/>
                  <a:gd name="T2" fmla="*/ 124 w 128"/>
                  <a:gd name="T3" fmla="*/ 144 h 202"/>
                  <a:gd name="T4" fmla="*/ 111 w 128"/>
                  <a:gd name="T5" fmla="*/ 176 h 202"/>
                  <a:gd name="T6" fmla="*/ 90 w 128"/>
                  <a:gd name="T7" fmla="*/ 196 h 202"/>
                  <a:gd name="T8" fmla="*/ 62 w 128"/>
                  <a:gd name="T9" fmla="*/ 202 h 202"/>
                  <a:gd name="T10" fmla="*/ 36 w 128"/>
                  <a:gd name="T11" fmla="*/ 196 h 202"/>
                  <a:gd name="T12" fmla="*/ 17 w 128"/>
                  <a:gd name="T13" fmla="*/ 177 h 202"/>
                  <a:gd name="T14" fmla="*/ 4 w 128"/>
                  <a:gd name="T15" fmla="*/ 146 h 202"/>
                  <a:gd name="T16" fmla="*/ 0 w 128"/>
                  <a:gd name="T17" fmla="*/ 105 h 202"/>
                  <a:gd name="T18" fmla="*/ 5 w 128"/>
                  <a:gd name="T19" fmla="*/ 59 h 202"/>
                  <a:gd name="T20" fmla="*/ 17 w 128"/>
                  <a:gd name="T21" fmla="*/ 26 h 202"/>
                  <a:gd name="T22" fmla="*/ 38 w 128"/>
                  <a:gd name="T23" fmla="*/ 6 h 202"/>
                  <a:gd name="T24" fmla="*/ 66 w 128"/>
                  <a:gd name="T25" fmla="*/ 0 h 202"/>
                  <a:gd name="T26" fmla="*/ 128 w 128"/>
                  <a:gd name="T27" fmla="*/ 100 h 202"/>
                  <a:gd name="T28" fmla="*/ 105 w 128"/>
                  <a:gd name="T29" fmla="*/ 102 h 202"/>
                  <a:gd name="T30" fmla="*/ 65 w 128"/>
                  <a:gd name="T31" fmla="*/ 19 h 202"/>
                  <a:gd name="T32" fmla="*/ 23 w 128"/>
                  <a:gd name="T33" fmla="*/ 104 h 202"/>
                  <a:gd name="T34" fmla="*/ 64 w 128"/>
                  <a:gd name="T35" fmla="*/ 183 h 202"/>
                  <a:gd name="T36" fmla="*/ 105 w 128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2">
                    <a:moveTo>
                      <a:pt x="128" y="100"/>
                    </a:moveTo>
                    <a:cubicBezTo>
                      <a:pt x="128" y="116"/>
                      <a:pt x="127" y="131"/>
                      <a:pt x="124" y="144"/>
                    </a:cubicBezTo>
                    <a:cubicBezTo>
                      <a:pt x="121" y="156"/>
                      <a:pt x="116" y="167"/>
                      <a:pt x="111" y="176"/>
                    </a:cubicBezTo>
                    <a:cubicBezTo>
                      <a:pt x="105" y="184"/>
                      <a:pt x="98" y="191"/>
                      <a:pt x="90" y="196"/>
                    </a:cubicBezTo>
                    <a:cubicBezTo>
                      <a:pt x="82" y="200"/>
                      <a:pt x="73" y="202"/>
                      <a:pt x="62" y="202"/>
                    </a:cubicBezTo>
                    <a:cubicBezTo>
                      <a:pt x="52" y="202"/>
                      <a:pt x="44" y="200"/>
                      <a:pt x="36" y="196"/>
                    </a:cubicBezTo>
                    <a:cubicBezTo>
                      <a:pt x="28" y="192"/>
                      <a:pt x="22" y="185"/>
                      <a:pt x="17" y="177"/>
                    </a:cubicBezTo>
                    <a:cubicBezTo>
                      <a:pt x="11" y="169"/>
                      <a:pt x="7" y="158"/>
                      <a:pt x="4" y="146"/>
                    </a:cubicBezTo>
                    <a:cubicBezTo>
                      <a:pt x="2" y="134"/>
                      <a:pt x="0" y="120"/>
                      <a:pt x="0" y="105"/>
                    </a:cubicBezTo>
                    <a:cubicBezTo>
                      <a:pt x="0" y="88"/>
                      <a:pt x="2" y="73"/>
                      <a:pt x="5" y="59"/>
                    </a:cubicBezTo>
                    <a:cubicBezTo>
                      <a:pt x="8" y="46"/>
                      <a:pt x="12" y="35"/>
                      <a:pt x="17" y="26"/>
                    </a:cubicBezTo>
                    <a:cubicBezTo>
                      <a:pt x="23" y="18"/>
                      <a:pt x="30" y="11"/>
                      <a:pt x="38" y="6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6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2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71" name="Freeform 329"/>
              <p:cNvSpPr>
                <a:spLocks/>
              </p:cNvSpPr>
              <p:nvPr userDrawn="1"/>
            </p:nvSpPr>
            <p:spPr bwMode="auto">
              <a:xfrm>
                <a:off x="6754" y="146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6 h 200"/>
                  <a:gd name="T8" fmla="*/ 27 w 68"/>
                  <a:gd name="T9" fmla="*/ 43 h 200"/>
                  <a:gd name="T10" fmla="*/ 14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2"/>
                      <a:pt x="42" y="34"/>
                      <a:pt x="38" y="36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5"/>
                      <a:pt x="19" y="47"/>
                      <a:pt x="14" y="49"/>
                    </a:cubicBezTo>
                    <a:cubicBezTo>
                      <a:pt x="9" y="51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1" y="28"/>
                      <a:pt x="16" y="26"/>
                    </a:cubicBezTo>
                    <a:cubicBezTo>
                      <a:pt x="22" y="23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72" name="Freeform 330"/>
              <p:cNvSpPr>
                <a:spLocks/>
              </p:cNvSpPr>
              <p:nvPr userDrawn="1"/>
            </p:nvSpPr>
            <p:spPr bwMode="auto">
              <a:xfrm>
                <a:off x="6897" y="1473"/>
                <a:ext cx="77" cy="294"/>
              </a:xfrm>
              <a:custGeom>
                <a:avLst/>
                <a:gdLst>
                  <a:gd name="T0" fmla="*/ 63 w 63"/>
                  <a:gd name="T1" fmla="*/ 241 h 241"/>
                  <a:gd name="T2" fmla="*/ 21 w 63"/>
                  <a:gd name="T3" fmla="*/ 198 h 241"/>
                  <a:gd name="T4" fmla="*/ 21 w 63"/>
                  <a:gd name="T5" fmla="*/ 157 h 241"/>
                  <a:gd name="T6" fmla="*/ 0 w 63"/>
                  <a:gd name="T7" fmla="*/ 128 h 241"/>
                  <a:gd name="T8" fmla="*/ 0 w 63"/>
                  <a:gd name="T9" fmla="*/ 112 h 241"/>
                  <a:gd name="T10" fmla="*/ 21 w 63"/>
                  <a:gd name="T11" fmla="*/ 83 h 241"/>
                  <a:gd name="T12" fmla="*/ 21 w 63"/>
                  <a:gd name="T13" fmla="*/ 43 h 241"/>
                  <a:gd name="T14" fmla="*/ 63 w 63"/>
                  <a:gd name="T15" fmla="*/ 0 h 241"/>
                  <a:gd name="T16" fmla="*/ 63 w 63"/>
                  <a:gd name="T17" fmla="*/ 17 h 241"/>
                  <a:gd name="T18" fmla="*/ 42 w 63"/>
                  <a:gd name="T19" fmla="*/ 44 h 241"/>
                  <a:gd name="T20" fmla="*/ 42 w 63"/>
                  <a:gd name="T21" fmla="*/ 85 h 241"/>
                  <a:gd name="T22" fmla="*/ 21 w 63"/>
                  <a:gd name="T23" fmla="*/ 120 h 241"/>
                  <a:gd name="T24" fmla="*/ 21 w 63"/>
                  <a:gd name="T25" fmla="*/ 120 h 241"/>
                  <a:gd name="T26" fmla="*/ 42 w 63"/>
                  <a:gd name="T27" fmla="*/ 155 h 241"/>
                  <a:gd name="T28" fmla="*/ 42 w 63"/>
                  <a:gd name="T29" fmla="*/ 195 h 241"/>
                  <a:gd name="T30" fmla="*/ 46 w 63"/>
                  <a:gd name="T31" fmla="*/ 217 h 241"/>
                  <a:gd name="T32" fmla="*/ 63 w 63"/>
                  <a:gd name="T33" fmla="*/ 223 h 241"/>
                  <a:gd name="T34" fmla="*/ 63 w 63"/>
                  <a:gd name="T35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1">
                    <a:moveTo>
                      <a:pt x="63" y="241"/>
                    </a:moveTo>
                    <a:cubicBezTo>
                      <a:pt x="35" y="240"/>
                      <a:pt x="21" y="226"/>
                      <a:pt x="21" y="198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39"/>
                      <a:pt x="14" y="129"/>
                      <a:pt x="0" y="12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4" y="111"/>
                      <a:pt x="21" y="102"/>
                      <a:pt x="21" y="8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15"/>
                      <a:pt x="35" y="0"/>
                      <a:pt x="63" y="0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49" y="18"/>
                      <a:pt x="42" y="27"/>
                      <a:pt x="42" y="44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104"/>
                      <a:pt x="35" y="115"/>
                      <a:pt x="21" y="120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35" y="124"/>
                      <a:pt x="42" y="136"/>
                      <a:pt x="42" y="155"/>
                    </a:cubicBezTo>
                    <a:cubicBezTo>
                      <a:pt x="42" y="195"/>
                      <a:pt x="42" y="195"/>
                      <a:pt x="42" y="195"/>
                    </a:cubicBezTo>
                    <a:cubicBezTo>
                      <a:pt x="42" y="205"/>
                      <a:pt x="43" y="212"/>
                      <a:pt x="46" y="217"/>
                    </a:cubicBezTo>
                    <a:cubicBezTo>
                      <a:pt x="50" y="221"/>
                      <a:pt x="55" y="223"/>
                      <a:pt x="63" y="223"/>
                    </a:cubicBezTo>
                    <a:lnTo>
                      <a:pt x="63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73" name="Freeform 331"/>
              <p:cNvSpPr>
                <a:spLocks/>
              </p:cNvSpPr>
              <p:nvPr userDrawn="1"/>
            </p:nvSpPr>
            <p:spPr bwMode="auto">
              <a:xfrm>
                <a:off x="7004" y="1473"/>
                <a:ext cx="78" cy="294"/>
              </a:xfrm>
              <a:custGeom>
                <a:avLst/>
                <a:gdLst>
                  <a:gd name="T0" fmla="*/ 64 w 64"/>
                  <a:gd name="T1" fmla="*/ 128 h 241"/>
                  <a:gd name="T2" fmla="*/ 42 w 64"/>
                  <a:gd name="T3" fmla="*/ 157 h 241"/>
                  <a:gd name="T4" fmla="*/ 42 w 64"/>
                  <a:gd name="T5" fmla="*/ 198 h 241"/>
                  <a:gd name="T6" fmla="*/ 0 w 64"/>
                  <a:gd name="T7" fmla="*/ 241 h 241"/>
                  <a:gd name="T8" fmla="*/ 0 w 64"/>
                  <a:gd name="T9" fmla="*/ 223 h 241"/>
                  <a:gd name="T10" fmla="*/ 17 w 64"/>
                  <a:gd name="T11" fmla="*/ 216 h 241"/>
                  <a:gd name="T12" fmla="*/ 22 w 64"/>
                  <a:gd name="T13" fmla="*/ 195 h 241"/>
                  <a:gd name="T14" fmla="*/ 22 w 64"/>
                  <a:gd name="T15" fmla="*/ 155 h 241"/>
                  <a:gd name="T16" fmla="*/ 43 w 64"/>
                  <a:gd name="T17" fmla="*/ 120 h 241"/>
                  <a:gd name="T18" fmla="*/ 43 w 64"/>
                  <a:gd name="T19" fmla="*/ 120 h 241"/>
                  <a:gd name="T20" fmla="*/ 22 w 64"/>
                  <a:gd name="T21" fmla="*/ 85 h 241"/>
                  <a:gd name="T22" fmla="*/ 22 w 64"/>
                  <a:gd name="T23" fmla="*/ 44 h 241"/>
                  <a:gd name="T24" fmla="*/ 0 w 64"/>
                  <a:gd name="T25" fmla="*/ 17 h 241"/>
                  <a:gd name="T26" fmla="*/ 0 w 64"/>
                  <a:gd name="T27" fmla="*/ 0 h 241"/>
                  <a:gd name="T28" fmla="*/ 42 w 64"/>
                  <a:gd name="T29" fmla="*/ 43 h 241"/>
                  <a:gd name="T30" fmla="*/ 42 w 64"/>
                  <a:gd name="T31" fmla="*/ 83 h 241"/>
                  <a:gd name="T32" fmla="*/ 64 w 64"/>
                  <a:gd name="T33" fmla="*/ 112 h 241"/>
                  <a:gd name="T34" fmla="*/ 64 w 64"/>
                  <a:gd name="T35" fmla="*/ 128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" h="241">
                    <a:moveTo>
                      <a:pt x="64" y="128"/>
                    </a:moveTo>
                    <a:cubicBezTo>
                      <a:pt x="49" y="129"/>
                      <a:pt x="42" y="139"/>
                      <a:pt x="42" y="157"/>
                    </a:cubicBezTo>
                    <a:cubicBezTo>
                      <a:pt x="42" y="198"/>
                      <a:pt x="42" y="198"/>
                      <a:pt x="42" y="198"/>
                    </a:cubicBezTo>
                    <a:cubicBezTo>
                      <a:pt x="42" y="226"/>
                      <a:pt x="28" y="240"/>
                      <a:pt x="0" y="241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8" y="223"/>
                      <a:pt x="14" y="221"/>
                      <a:pt x="17" y="216"/>
                    </a:cubicBezTo>
                    <a:cubicBezTo>
                      <a:pt x="21" y="212"/>
                      <a:pt x="22" y="205"/>
                      <a:pt x="22" y="195"/>
                    </a:cubicBezTo>
                    <a:cubicBezTo>
                      <a:pt x="22" y="155"/>
                      <a:pt x="22" y="155"/>
                      <a:pt x="22" y="155"/>
                    </a:cubicBezTo>
                    <a:cubicBezTo>
                      <a:pt x="22" y="136"/>
                      <a:pt x="29" y="124"/>
                      <a:pt x="43" y="120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29" y="115"/>
                      <a:pt x="22" y="104"/>
                      <a:pt x="22" y="85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27"/>
                      <a:pt x="15" y="18"/>
                      <a:pt x="0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42" y="15"/>
                      <a:pt x="42" y="43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2" y="102"/>
                      <a:pt x="49" y="111"/>
                      <a:pt x="64" y="112"/>
                    </a:cubicBezTo>
                    <a:lnTo>
                      <a:pt x="64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74" name="Freeform 332"/>
              <p:cNvSpPr>
                <a:spLocks noEditPoints="1"/>
              </p:cNvSpPr>
              <p:nvPr userDrawn="1"/>
            </p:nvSpPr>
            <p:spPr bwMode="auto">
              <a:xfrm>
                <a:off x="7116" y="1469"/>
                <a:ext cx="155" cy="247"/>
              </a:xfrm>
              <a:custGeom>
                <a:avLst/>
                <a:gdLst>
                  <a:gd name="T0" fmla="*/ 127 w 127"/>
                  <a:gd name="T1" fmla="*/ 100 h 202"/>
                  <a:gd name="T2" fmla="*/ 123 w 127"/>
                  <a:gd name="T3" fmla="*/ 144 h 202"/>
                  <a:gd name="T4" fmla="*/ 110 w 127"/>
                  <a:gd name="T5" fmla="*/ 176 h 202"/>
                  <a:gd name="T6" fmla="*/ 89 w 127"/>
                  <a:gd name="T7" fmla="*/ 196 h 202"/>
                  <a:gd name="T8" fmla="*/ 62 w 127"/>
                  <a:gd name="T9" fmla="*/ 202 h 202"/>
                  <a:gd name="T10" fmla="*/ 35 w 127"/>
                  <a:gd name="T11" fmla="*/ 196 h 202"/>
                  <a:gd name="T12" fmla="*/ 16 w 127"/>
                  <a:gd name="T13" fmla="*/ 177 h 202"/>
                  <a:gd name="T14" fmla="*/ 4 w 127"/>
                  <a:gd name="T15" fmla="*/ 146 h 202"/>
                  <a:gd name="T16" fmla="*/ 0 w 127"/>
                  <a:gd name="T17" fmla="*/ 105 h 202"/>
                  <a:gd name="T18" fmla="*/ 4 w 127"/>
                  <a:gd name="T19" fmla="*/ 59 h 202"/>
                  <a:gd name="T20" fmla="*/ 17 w 127"/>
                  <a:gd name="T21" fmla="*/ 26 h 202"/>
                  <a:gd name="T22" fmla="*/ 37 w 127"/>
                  <a:gd name="T23" fmla="*/ 6 h 202"/>
                  <a:gd name="T24" fmla="*/ 66 w 127"/>
                  <a:gd name="T25" fmla="*/ 0 h 202"/>
                  <a:gd name="T26" fmla="*/ 127 w 127"/>
                  <a:gd name="T27" fmla="*/ 100 h 202"/>
                  <a:gd name="T28" fmla="*/ 104 w 127"/>
                  <a:gd name="T29" fmla="*/ 102 h 202"/>
                  <a:gd name="T30" fmla="*/ 65 w 127"/>
                  <a:gd name="T31" fmla="*/ 19 h 202"/>
                  <a:gd name="T32" fmla="*/ 23 w 127"/>
                  <a:gd name="T33" fmla="*/ 104 h 202"/>
                  <a:gd name="T34" fmla="*/ 64 w 127"/>
                  <a:gd name="T35" fmla="*/ 183 h 202"/>
                  <a:gd name="T36" fmla="*/ 104 w 127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2">
                    <a:moveTo>
                      <a:pt x="127" y="100"/>
                    </a:moveTo>
                    <a:cubicBezTo>
                      <a:pt x="127" y="116"/>
                      <a:pt x="126" y="131"/>
                      <a:pt x="123" y="144"/>
                    </a:cubicBezTo>
                    <a:cubicBezTo>
                      <a:pt x="120" y="156"/>
                      <a:pt x="116" y="167"/>
                      <a:pt x="110" y="176"/>
                    </a:cubicBezTo>
                    <a:cubicBezTo>
                      <a:pt x="104" y="184"/>
                      <a:pt x="98" y="191"/>
                      <a:pt x="89" y="196"/>
                    </a:cubicBezTo>
                    <a:cubicBezTo>
                      <a:pt x="81" y="200"/>
                      <a:pt x="72" y="202"/>
                      <a:pt x="62" y="202"/>
                    </a:cubicBezTo>
                    <a:cubicBezTo>
                      <a:pt x="52" y="202"/>
                      <a:pt x="43" y="200"/>
                      <a:pt x="35" y="196"/>
                    </a:cubicBezTo>
                    <a:cubicBezTo>
                      <a:pt x="28" y="192"/>
                      <a:pt x="21" y="185"/>
                      <a:pt x="16" y="177"/>
                    </a:cubicBezTo>
                    <a:cubicBezTo>
                      <a:pt x="10" y="169"/>
                      <a:pt x="6" y="158"/>
                      <a:pt x="4" y="146"/>
                    </a:cubicBezTo>
                    <a:cubicBezTo>
                      <a:pt x="1" y="134"/>
                      <a:pt x="0" y="120"/>
                      <a:pt x="0" y="105"/>
                    </a:cubicBezTo>
                    <a:cubicBezTo>
                      <a:pt x="0" y="88"/>
                      <a:pt x="1" y="73"/>
                      <a:pt x="4" y="59"/>
                    </a:cubicBezTo>
                    <a:cubicBezTo>
                      <a:pt x="7" y="46"/>
                      <a:pt x="11" y="35"/>
                      <a:pt x="17" y="26"/>
                    </a:cubicBezTo>
                    <a:cubicBezTo>
                      <a:pt x="22" y="18"/>
                      <a:pt x="29" y="11"/>
                      <a:pt x="37" y="6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3"/>
                      <a:pt x="127" y="100"/>
                    </a:cubicBezTo>
                    <a:close/>
                    <a:moveTo>
                      <a:pt x="104" y="102"/>
                    </a:moveTo>
                    <a:cubicBezTo>
                      <a:pt x="104" y="46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6" y="183"/>
                      <a:pt x="64" y="183"/>
                    </a:cubicBezTo>
                    <a:cubicBezTo>
                      <a:pt x="91" y="183"/>
                      <a:pt x="104" y="156"/>
                      <a:pt x="10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75" name="Freeform 333"/>
              <p:cNvSpPr>
                <a:spLocks noEditPoints="1"/>
              </p:cNvSpPr>
              <p:nvPr userDrawn="1"/>
            </p:nvSpPr>
            <p:spPr bwMode="auto">
              <a:xfrm>
                <a:off x="7311" y="1469"/>
                <a:ext cx="155" cy="247"/>
              </a:xfrm>
              <a:custGeom>
                <a:avLst/>
                <a:gdLst>
                  <a:gd name="T0" fmla="*/ 127 w 127"/>
                  <a:gd name="T1" fmla="*/ 100 h 202"/>
                  <a:gd name="T2" fmla="*/ 123 w 127"/>
                  <a:gd name="T3" fmla="*/ 144 h 202"/>
                  <a:gd name="T4" fmla="*/ 110 w 127"/>
                  <a:gd name="T5" fmla="*/ 176 h 202"/>
                  <a:gd name="T6" fmla="*/ 89 w 127"/>
                  <a:gd name="T7" fmla="*/ 196 h 202"/>
                  <a:gd name="T8" fmla="*/ 62 w 127"/>
                  <a:gd name="T9" fmla="*/ 202 h 202"/>
                  <a:gd name="T10" fmla="*/ 35 w 127"/>
                  <a:gd name="T11" fmla="*/ 196 h 202"/>
                  <a:gd name="T12" fmla="*/ 16 w 127"/>
                  <a:gd name="T13" fmla="*/ 177 h 202"/>
                  <a:gd name="T14" fmla="*/ 4 w 127"/>
                  <a:gd name="T15" fmla="*/ 146 h 202"/>
                  <a:gd name="T16" fmla="*/ 0 w 127"/>
                  <a:gd name="T17" fmla="*/ 105 h 202"/>
                  <a:gd name="T18" fmla="*/ 4 w 127"/>
                  <a:gd name="T19" fmla="*/ 59 h 202"/>
                  <a:gd name="T20" fmla="*/ 17 w 127"/>
                  <a:gd name="T21" fmla="*/ 26 h 202"/>
                  <a:gd name="T22" fmla="*/ 37 w 127"/>
                  <a:gd name="T23" fmla="*/ 6 h 202"/>
                  <a:gd name="T24" fmla="*/ 66 w 127"/>
                  <a:gd name="T25" fmla="*/ 0 h 202"/>
                  <a:gd name="T26" fmla="*/ 127 w 127"/>
                  <a:gd name="T27" fmla="*/ 100 h 202"/>
                  <a:gd name="T28" fmla="*/ 104 w 127"/>
                  <a:gd name="T29" fmla="*/ 102 h 202"/>
                  <a:gd name="T30" fmla="*/ 65 w 127"/>
                  <a:gd name="T31" fmla="*/ 19 h 202"/>
                  <a:gd name="T32" fmla="*/ 23 w 127"/>
                  <a:gd name="T33" fmla="*/ 104 h 202"/>
                  <a:gd name="T34" fmla="*/ 64 w 127"/>
                  <a:gd name="T35" fmla="*/ 183 h 202"/>
                  <a:gd name="T36" fmla="*/ 104 w 127"/>
                  <a:gd name="T37" fmla="*/ 1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2">
                    <a:moveTo>
                      <a:pt x="127" y="100"/>
                    </a:moveTo>
                    <a:cubicBezTo>
                      <a:pt x="127" y="116"/>
                      <a:pt x="126" y="131"/>
                      <a:pt x="123" y="144"/>
                    </a:cubicBezTo>
                    <a:cubicBezTo>
                      <a:pt x="120" y="156"/>
                      <a:pt x="116" y="167"/>
                      <a:pt x="110" y="176"/>
                    </a:cubicBezTo>
                    <a:cubicBezTo>
                      <a:pt x="104" y="184"/>
                      <a:pt x="97" y="191"/>
                      <a:pt x="89" y="196"/>
                    </a:cubicBezTo>
                    <a:cubicBezTo>
                      <a:pt x="81" y="200"/>
                      <a:pt x="72" y="202"/>
                      <a:pt x="62" y="202"/>
                    </a:cubicBezTo>
                    <a:cubicBezTo>
                      <a:pt x="52" y="202"/>
                      <a:pt x="43" y="200"/>
                      <a:pt x="35" y="196"/>
                    </a:cubicBezTo>
                    <a:cubicBezTo>
                      <a:pt x="27" y="192"/>
                      <a:pt x="21" y="185"/>
                      <a:pt x="16" y="177"/>
                    </a:cubicBezTo>
                    <a:cubicBezTo>
                      <a:pt x="10" y="169"/>
                      <a:pt x="6" y="158"/>
                      <a:pt x="4" y="146"/>
                    </a:cubicBezTo>
                    <a:cubicBezTo>
                      <a:pt x="1" y="134"/>
                      <a:pt x="0" y="120"/>
                      <a:pt x="0" y="105"/>
                    </a:cubicBezTo>
                    <a:cubicBezTo>
                      <a:pt x="0" y="88"/>
                      <a:pt x="1" y="73"/>
                      <a:pt x="4" y="59"/>
                    </a:cubicBezTo>
                    <a:cubicBezTo>
                      <a:pt x="7" y="46"/>
                      <a:pt x="11" y="35"/>
                      <a:pt x="17" y="26"/>
                    </a:cubicBezTo>
                    <a:cubicBezTo>
                      <a:pt x="22" y="18"/>
                      <a:pt x="29" y="11"/>
                      <a:pt x="37" y="6"/>
                    </a:cubicBezTo>
                    <a:cubicBezTo>
                      <a:pt x="45" y="2"/>
                      <a:pt x="55" y="0"/>
                      <a:pt x="66" y="0"/>
                    </a:cubicBezTo>
                    <a:cubicBezTo>
                      <a:pt x="107" y="0"/>
                      <a:pt x="127" y="33"/>
                      <a:pt x="127" y="100"/>
                    </a:cubicBezTo>
                    <a:close/>
                    <a:moveTo>
                      <a:pt x="104" y="102"/>
                    </a:moveTo>
                    <a:cubicBezTo>
                      <a:pt x="104" y="46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6" y="183"/>
                      <a:pt x="64" y="183"/>
                    </a:cubicBezTo>
                    <a:cubicBezTo>
                      <a:pt x="91" y="183"/>
                      <a:pt x="104" y="156"/>
                      <a:pt x="10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76" name="Freeform 334"/>
              <p:cNvSpPr>
                <a:spLocks/>
              </p:cNvSpPr>
              <p:nvPr userDrawn="1"/>
            </p:nvSpPr>
            <p:spPr bwMode="auto">
              <a:xfrm>
                <a:off x="7509" y="1468"/>
                <a:ext cx="81" cy="244"/>
              </a:xfrm>
              <a:custGeom>
                <a:avLst/>
                <a:gdLst>
                  <a:gd name="T0" fmla="*/ 67 w 67"/>
                  <a:gd name="T1" fmla="*/ 200 h 200"/>
                  <a:gd name="T2" fmla="*/ 45 w 67"/>
                  <a:gd name="T3" fmla="*/ 200 h 200"/>
                  <a:gd name="T4" fmla="*/ 45 w 67"/>
                  <a:gd name="T5" fmla="*/ 31 h 200"/>
                  <a:gd name="T6" fmla="*/ 37 w 67"/>
                  <a:gd name="T7" fmla="*/ 36 h 200"/>
                  <a:gd name="T8" fmla="*/ 26 w 67"/>
                  <a:gd name="T9" fmla="*/ 43 h 200"/>
                  <a:gd name="T10" fmla="*/ 13 w 67"/>
                  <a:gd name="T11" fmla="*/ 49 h 200"/>
                  <a:gd name="T12" fmla="*/ 0 w 67"/>
                  <a:gd name="T13" fmla="*/ 54 h 200"/>
                  <a:gd name="T14" fmla="*/ 0 w 67"/>
                  <a:gd name="T15" fmla="*/ 31 h 200"/>
                  <a:gd name="T16" fmla="*/ 15 w 67"/>
                  <a:gd name="T17" fmla="*/ 26 h 200"/>
                  <a:gd name="T18" fmla="*/ 32 w 67"/>
                  <a:gd name="T19" fmla="*/ 18 h 200"/>
                  <a:gd name="T20" fmla="*/ 47 w 67"/>
                  <a:gd name="T21" fmla="*/ 9 h 200"/>
                  <a:gd name="T22" fmla="*/ 59 w 67"/>
                  <a:gd name="T23" fmla="*/ 0 h 200"/>
                  <a:gd name="T24" fmla="*/ 67 w 67"/>
                  <a:gd name="T25" fmla="*/ 0 h 200"/>
                  <a:gd name="T26" fmla="*/ 67 w 67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0">
                    <a:moveTo>
                      <a:pt x="67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2"/>
                      <a:pt x="41" y="34"/>
                      <a:pt x="37" y="36"/>
                    </a:cubicBezTo>
                    <a:cubicBezTo>
                      <a:pt x="34" y="39"/>
                      <a:pt x="30" y="41"/>
                      <a:pt x="26" y="43"/>
                    </a:cubicBezTo>
                    <a:cubicBezTo>
                      <a:pt x="22" y="45"/>
                      <a:pt x="18" y="47"/>
                      <a:pt x="13" y="49"/>
                    </a:cubicBezTo>
                    <a:cubicBezTo>
                      <a:pt x="9" y="51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3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6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77" name="Freeform 335"/>
              <p:cNvSpPr>
                <a:spLocks/>
              </p:cNvSpPr>
              <p:nvPr userDrawn="1"/>
            </p:nvSpPr>
            <p:spPr bwMode="auto">
              <a:xfrm>
                <a:off x="7657" y="1468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6 h 200"/>
                  <a:gd name="T8" fmla="*/ 27 w 68"/>
                  <a:gd name="T9" fmla="*/ 43 h 200"/>
                  <a:gd name="T10" fmla="*/ 14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2"/>
                      <a:pt x="41" y="34"/>
                      <a:pt x="38" y="36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5"/>
                      <a:pt x="18" y="47"/>
                      <a:pt x="14" y="49"/>
                    </a:cubicBezTo>
                    <a:cubicBezTo>
                      <a:pt x="9" y="51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3"/>
                      <a:pt x="27" y="21"/>
                      <a:pt x="32" y="18"/>
                    </a:cubicBezTo>
                    <a:cubicBezTo>
                      <a:pt x="37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78" name="Freeform 336"/>
              <p:cNvSpPr>
                <a:spLocks noEditPoints="1"/>
              </p:cNvSpPr>
              <p:nvPr userDrawn="1"/>
            </p:nvSpPr>
            <p:spPr bwMode="auto">
              <a:xfrm>
                <a:off x="3990" y="1460"/>
                <a:ext cx="218" cy="255"/>
              </a:xfrm>
              <a:custGeom>
                <a:avLst/>
                <a:gdLst>
                  <a:gd name="T0" fmla="*/ 175 w 179"/>
                  <a:gd name="T1" fmla="*/ 174 h 209"/>
                  <a:gd name="T2" fmla="*/ 134 w 179"/>
                  <a:gd name="T3" fmla="*/ 209 h 209"/>
                  <a:gd name="T4" fmla="*/ 80 w 179"/>
                  <a:gd name="T5" fmla="*/ 199 h 209"/>
                  <a:gd name="T6" fmla="*/ 32 w 179"/>
                  <a:gd name="T7" fmla="*/ 202 h 209"/>
                  <a:gd name="T8" fmla="*/ 2 w 179"/>
                  <a:gd name="T9" fmla="*/ 184 h 209"/>
                  <a:gd name="T10" fmla="*/ 14 w 179"/>
                  <a:gd name="T11" fmla="*/ 160 h 209"/>
                  <a:gd name="T12" fmla="*/ 9 w 179"/>
                  <a:gd name="T13" fmla="*/ 163 h 209"/>
                  <a:gd name="T14" fmla="*/ 6 w 179"/>
                  <a:gd name="T15" fmla="*/ 184 h 209"/>
                  <a:gd name="T16" fmla="*/ 45 w 179"/>
                  <a:gd name="T17" fmla="*/ 203 h 209"/>
                  <a:gd name="T18" fmla="*/ 42 w 179"/>
                  <a:gd name="T19" fmla="*/ 153 h 209"/>
                  <a:gd name="T20" fmla="*/ 25 w 179"/>
                  <a:gd name="T21" fmla="*/ 134 h 209"/>
                  <a:gd name="T22" fmla="*/ 51 w 179"/>
                  <a:gd name="T23" fmla="*/ 84 h 209"/>
                  <a:gd name="T24" fmla="*/ 58 w 179"/>
                  <a:gd name="T25" fmla="*/ 28 h 209"/>
                  <a:gd name="T26" fmla="*/ 117 w 179"/>
                  <a:gd name="T27" fmla="*/ 18 h 209"/>
                  <a:gd name="T28" fmla="*/ 159 w 179"/>
                  <a:gd name="T29" fmla="*/ 129 h 209"/>
                  <a:gd name="T30" fmla="*/ 152 w 179"/>
                  <a:gd name="T31" fmla="*/ 152 h 209"/>
                  <a:gd name="T32" fmla="*/ 128 w 179"/>
                  <a:gd name="T33" fmla="*/ 151 h 209"/>
                  <a:gd name="T34" fmla="*/ 122 w 179"/>
                  <a:gd name="T35" fmla="*/ 186 h 209"/>
                  <a:gd name="T36" fmla="*/ 165 w 179"/>
                  <a:gd name="T37" fmla="*/ 187 h 209"/>
                  <a:gd name="T38" fmla="*/ 171 w 179"/>
                  <a:gd name="T39" fmla="*/ 174 h 209"/>
                  <a:gd name="T40" fmla="*/ 160 w 179"/>
                  <a:gd name="T41" fmla="*/ 153 h 209"/>
                  <a:gd name="T42" fmla="*/ 88 w 179"/>
                  <a:gd name="T43" fmla="*/ 72 h 209"/>
                  <a:gd name="T44" fmla="*/ 101 w 179"/>
                  <a:gd name="T45" fmla="*/ 68 h 209"/>
                  <a:gd name="T46" fmla="*/ 73 w 179"/>
                  <a:gd name="T47" fmla="*/ 80 h 209"/>
                  <a:gd name="T48" fmla="*/ 63 w 179"/>
                  <a:gd name="T49" fmla="*/ 77 h 209"/>
                  <a:gd name="T50" fmla="*/ 56 w 179"/>
                  <a:gd name="T51" fmla="*/ 101 h 209"/>
                  <a:gd name="T52" fmla="*/ 45 w 179"/>
                  <a:gd name="T53" fmla="*/ 141 h 209"/>
                  <a:gd name="T54" fmla="*/ 38 w 179"/>
                  <a:gd name="T55" fmla="*/ 121 h 209"/>
                  <a:gd name="T56" fmla="*/ 40 w 179"/>
                  <a:gd name="T57" fmla="*/ 143 h 209"/>
                  <a:gd name="T58" fmla="*/ 64 w 179"/>
                  <a:gd name="T59" fmla="*/ 178 h 209"/>
                  <a:gd name="T60" fmla="*/ 70 w 179"/>
                  <a:gd name="T61" fmla="*/ 198 h 209"/>
                  <a:gd name="T62" fmla="*/ 68 w 179"/>
                  <a:gd name="T63" fmla="*/ 183 h 209"/>
                  <a:gd name="T64" fmla="*/ 109 w 179"/>
                  <a:gd name="T65" fmla="*/ 179 h 209"/>
                  <a:gd name="T66" fmla="*/ 115 w 179"/>
                  <a:gd name="T67" fmla="*/ 186 h 209"/>
                  <a:gd name="T68" fmla="*/ 119 w 179"/>
                  <a:gd name="T69" fmla="*/ 171 h 209"/>
                  <a:gd name="T70" fmla="*/ 126 w 179"/>
                  <a:gd name="T71" fmla="*/ 146 h 209"/>
                  <a:gd name="T72" fmla="*/ 126 w 179"/>
                  <a:gd name="T73" fmla="*/ 92 h 209"/>
                  <a:gd name="T74" fmla="*/ 127 w 179"/>
                  <a:gd name="T75" fmla="*/ 135 h 209"/>
                  <a:gd name="T76" fmla="*/ 116 w 179"/>
                  <a:gd name="T77" fmla="*/ 94 h 209"/>
                  <a:gd name="T78" fmla="*/ 103 w 179"/>
                  <a:gd name="T79" fmla="*/ 54 h 209"/>
                  <a:gd name="T80" fmla="*/ 97 w 179"/>
                  <a:gd name="T81" fmla="*/ 37 h 209"/>
                  <a:gd name="T82" fmla="*/ 107 w 179"/>
                  <a:gd name="T83" fmla="*/ 49 h 209"/>
                  <a:gd name="T84" fmla="*/ 86 w 179"/>
                  <a:gd name="T85" fmla="*/ 42 h 209"/>
                  <a:gd name="T86" fmla="*/ 77 w 179"/>
                  <a:gd name="T87" fmla="*/ 45 h 209"/>
                  <a:gd name="T88" fmla="*/ 65 w 179"/>
                  <a:gd name="T89" fmla="*/ 35 h 209"/>
                  <a:gd name="T90" fmla="*/ 67 w 179"/>
                  <a:gd name="T91" fmla="*/ 48 h 209"/>
                  <a:gd name="T92" fmla="*/ 73 w 179"/>
                  <a:gd name="T93" fmla="*/ 49 h 209"/>
                  <a:gd name="T94" fmla="*/ 65 w 179"/>
                  <a:gd name="T95" fmla="*/ 60 h 209"/>
                  <a:gd name="T96" fmla="*/ 101 w 179"/>
                  <a:gd name="T97" fmla="*/ 59 h 209"/>
                  <a:gd name="T98" fmla="*/ 86 w 179"/>
                  <a:gd name="T99" fmla="*/ 68 h 209"/>
                  <a:gd name="T100" fmla="*/ 71 w 179"/>
                  <a:gd name="T101" fmla="*/ 40 h 209"/>
                  <a:gd name="T102" fmla="*/ 73 w 179"/>
                  <a:gd name="T103" fmla="*/ 45 h 209"/>
                  <a:gd name="T104" fmla="*/ 99 w 179"/>
                  <a:gd name="T105" fmla="*/ 4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9" h="209">
                    <a:moveTo>
                      <a:pt x="160" y="153"/>
                    </a:moveTo>
                    <a:cubicBezTo>
                      <a:pt x="161" y="156"/>
                      <a:pt x="162" y="159"/>
                      <a:pt x="162" y="161"/>
                    </a:cubicBezTo>
                    <a:cubicBezTo>
                      <a:pt x="164" y="166"/>
                      <a:pt x="166" y="169"/>
                      <a:pt x="170" y="171"/>
                    </a:cubicBezTo>
                    <a:cubicBezTo>
                      <a:pt x="172" y="172"/>
                      <a:pt x="174" y="173"/>
                      <a:pt x="175" y="174"/>
                    </a:cubicBezTo>
                    <a:cubicBezTo>
                      <a:pt x="179" y="177"/>
                      <a:pt x="179" y="180"/>
                      <a:pt x="175" y="183"/>
                    </a:cubicBezTo>
                    <a:cubicBezTo>
                      <a:pt x="173" y="186"/>
                      <a:pt x="169" y="188"/>
                      <a:pt x="166" y="189"/>
                    </a:cubicBezTo>
                    <a:cubicBezTo>
                      <a:pt x="156" y="194"/>
                      <a:pt x="148" y="199"/>
                      <a:pt x="141" y="206"/>
                    </a:cubicBezTo>
                    <a:cubicBezTo>
                      <a:pt x="139" y="208"/>
                      <a:pt x="136" y="209"/>
                      <a:pt x="134" y="209"/>
                    </a:cubicBezTo>
                    <a:cubicBezTo>
                      <a:pt x="131" y="209"/>
                      <a:pt x="127" y="209"/>
                      <a:pt x="124" y="208"/>
                    </a:cubicBezTo>
                    <a:cubicBezTo>
                      <a:pt x="121" y="208"/>
                      <a:pt x="119" y="206"/>
                      <a:pt x="118" y="203"/>
                    </a:cubicBezTo>
                    <a:cubicBezTo>
                      <a:pt x="116" y="200"/>
                      <a:pt x="113" y="198"/>
                      <a:pt x="109" y="198"/>
                    </a:cubicBezTo>
                    <a:cubicBezTo>
                      <a:pt x="100" y="199"/>
                      <a:pt x="90" y="199"/>
                      <a:pt x="80" y="199"/>
                    </a:cubicBezTo>
                    <a:cubicBezTo>
                      <a:pt x="76" y="199"/>
                      <a:pt x="71" y="200"/>
                      <a:pt x="67" y="202"/>
                    </a:cubicBezTo>
                    <a:cubicBezTo>
                      <a:pt x="66" y="203"/>
                      <a:pt x="64" y="204"/>
                      <a:pt x="62" y="205"/>
                    </a:cubicBezTo>
                    <a:cubicBezTo>
                      <a:pt x="58" y="209"/>
                      <a:pt x="53" y="209"/>
                      <a:pt x="48" y="208"/>
                    </a:cubicBezTo>
                    <a:cubicBezTo>
                      <a:pt x="43" y="206"/>
                      <a:pt x="37" y="204"/>
                      <a:pt x="32" y="202"/>
                    </a:cubicBezTo>
                    <a:cubicBezTo>
                      <a:pt x="25" y="200"/>
                      <a:pt x="18" y="199"/>
                      <a:pt x="11" y="198"/>
                    </a:cubicBezTo>
                    <a:cubicBezTo>
                      <a:pt x="9" y="197"/>
                      <a:pt x="6" y="197"/>
                      <a:pt x="4" y="196"/>
                    </a:cubicBezTo>
                    <a:cubicBezTo>
                      <a:pt x="1" y="194"/>
                      <a:pt x="0" y="192"/>
                      <a:pt x="1" y="188"/>
                    </a:cubicBezTo>
                    <a:cubicBezTo>
                      <a:pt x="1" y="187"/>
                      <a:pt x="1" y="186"/>
                      <a:pt x="2" y="184"/>
                    </a:cubicBezTo>
                    <a:cubicBezTo>
                      <a:pt x="4" y="180"/>
                      <a:pt x="4" y="176"/>
                      <a:pt x="3" y="172"/>
                    </a:cubicBezTo>
                    <a:cubicBezTo>
                      <a:pt x="2" y="170"/>
                      <a:pt x="2" y="169"/>
                      <a:pt x="2" y="167"/>
                    </a:cubicBezTo>
                    <a:cubicBezTo>
                      <a:pt x="1" y="163"/>
                      <a:pt x="3" y="160"/>
                      <a:pt x="7" y="160"/>
                    </a:cubicBezTo>
                    <a:cubicBezTo>
                      <a:pt x="9" y="160"/>
                      <a:pt x="12" y="160"/>
                      <a:pt x="14" y="160"/>
                    </a:cubicBezTo>
                    <a:cubicBezTo>
                      <a:pt x="19" y="159"/>
                      <a:pt x="22" y="155"/>
                      <a:pt x="23" y="150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4" y="153"/>
                      <a:pt x="23" y="160"/>
                      <a:pt x="17" y="162"/>
                    </a:cubicBezTo>
                    <a:cubicBezTo>
                      <a:pt x="14" y="163"/>
                      <a:pt x="12" y="163"/>
                      <a:pt x="9" y="163"/>
                    </a:cubicBezTo>
                    <a:cubicBezTo>
                      <a:pt x="9" y="163"/>
                      <a:pt x="9" y="163"/>
                      <a:pt x="8" y="163"/>
                    </a:cubicBezTo>
                    <a:cubicBezTo>
                      <a:pt x="5" y="162"/>
                      <a:pt x="3" y="164"/>
                      <a:pt x="4" y="168"/>
                    </a:cubicBezTo>
                    <a:cubicBezTo>
                      <a:pt x="5" y="170"/>
                      <a:pt x="5" y="171"/>
                      <a:pt x="6" y="173"/>
                    </a:cubicBezTo>
                    <a:cubicBezTo>
                      <a:pt x="8" y="176"/>
                      <a:pt x="8" y="180"/>
                      <a:pt x="6" y="184"/>
                    </a:cubicBezTo>
                    <a:cubicBezTo>
                      <a:pt x="5" y="185"/>
                      <a:pt x="5" y="187"/>
                      <a:pt x="4" y="188"/>
                    </a:cubicBezTo>
                    <a:cubicBezTo>
                      <a:pt x="3" y="190"/>
                      <a:pt x="4" y="192"/>
                      <a:pt x="6" y="193"/>
                    </a:cubicBezTo>
                    <a:cubicBezTo>
                      <a:pt x="8" y="194"/>
                      <a:pt x="11" y="194"/>
                      <a:pt x="13" y="195"/>
                    </a:cubicBezTo>
                    <a:cubicBezTo>
                      <a:pt x="24" y="197"/>
                      <a:pt x="35" y="199"/>
                      <a:pt x="45" y="203"/>
                    </a:cubicBezTo>
                    <a:cubicBezTo>
                      <a:pt x="48" y="204"/>
                      <a:pt x="52" y="204"/>
                      <a:pt x="55" y="204"/>
                    </a:cubicBezTo>
                    <a:cubicBezTo>
                      <a:pt x="63" y="202"/>
                      <a:pt x="66" y="198"/>
                      <a:pt x="64" y="190"/>
                    </a:cubicBezTo>
                    <a:cubicBezTo>
                      <a:pt x="63" y="186"/>
                      <a:pt x="62" y="183"/>
                      <a:pt x="60" y="179"/>
                    </a:cubicBezTo>
                    <a:cubicBezTo>
                      <a:pt x="54" y="170"/>
                      <a:pt x="49" y="161"/>
                      <a:pt x="42" y="153"/>
                    </a:cubicBezTo>
                    <a:cubicBezTo>
                      <a:pt x="40" y="150"/>
                      <a:pt x="37" y="147"/>
                      <a:pt x="34" y="145"/>
                    </a:cubicBezTo>
                    <a:cubicBezTo>
                      <a:pt x="32" y="143"/>
                      <a:pt x="29" y="143"/>
                      <a:pt x="26" y="145"/>
                    </a:cubicBezTo>
                    <a:cubicBezTo>
                      <a:pt x="26" y="146"/>
                      <a:pt x="25" y="145"/>
                      <a:pt x="25" y="144"/>
                    </a:cubicBezTo>
                    <a:cubicBezTo>
                      <a:pt x="24" y="141"/>
                      <a:pt x="24" y="137"/>
                      <a:pt x="25" y="134"/>
                    </a:cubicBezTo>
                    <a:cubicBezTo>
                      <a:pt x="25" y="133"/>
                      <a:pt x="26" y="132"/>
                      <a:pt x="27" y="131"/>
                    </a:cubicBezTo>
                    <a:cubicBezTo>
                      <a:pt x="30" y="125"/>
                      <a:pt x="32" y="119"/>
                      <a:pt x="34" y="113"/>
                    </a:cubicBezTo>
                    <a:cubicBezTo>
                      <a:pt x="37" y="106"/>
                      <a:pt x="39" y="100"/>
                      <a:pt x="43" y="94"/>
                    </a:cubicBezTo>
                    <a:cubicBezTo>
                      <a:pt x="46" y="91"/>
                      <a:pt x="49" y="87"/>
                      <a:pt x="51" y="84"/>
                    </a:cubicBezTo>
                    <a:cubicBezTo>
                      <a:pt x="54" y="80"/>
                      <a:pt x="56" y="77"/>
                      <a:pt x="58" y="74"/>
                    </a:cubicBezTo>
                    <a:cubicBezTo>
                      <a:pt x="59" y="71"/>
                      <a:pt x="60" y="68"/>
                      <a:pt x="60" y="65"/>
                    </a:cubicBezTo>
                    <a:cubicBezTo>
                      <a:pt x="59" y="58"/>
                      <a:pt x="59" y="51"/>
                      <a:pt x="58" y="44"/>
                    </a:cubicBezTo>
                    <a:cubicBezTo>
                      <a:pt x="58" y="39"/>
                      <a:pt x="58" y="33"/>
                      <a:pt x="58" y="28"/>
                    </a:cubicBezTo>
                    <a:cubicBezTo>
                      <a:pt x="58" y="17"/>
                      <a:pt x="63" y="8"/>
                      <a:pt x="73" y="3"/>
                    </a:cubicBezTo>
                    <a:cubicBezTo>
                      <a:pt x="76" y="1"/>
                      <a:pt x="81" y="1"/>
                      <a:pt x="85" y="1"/>
                    </a:cubicBezTo>
                    <a:cubicBezTo>
                      <a:pt x="91" y="0"/>
                      <a:pt x="96" y="1"/>
                      <a:pt x="102" y="4"/>
                    </a:cubicBezTo>
                    <a:cubicBezTo>
                      <a:pt x="109" y="6"/>
                      <a:pt x="114" y="12"/>
                      <a:pt x="117" y="18"/>
                    </a:cubicBezTo>
                    <a:cubicBezTo>
                      <a:pt x="120" y="24"/>
                      <a:pt x="122" y="30"/>
                      <a:pt x="122" y="37"/>
                    </a:cubicBezTo>
                    <a:cubicBezTo>
                      <a:pt x="122" y="40"/>
                      <a:pt x="122" y="44"/>
                      <a:pt x="122" y="47"/>
                    </a:cubicBezTo>
                    <a:cubicBezTo>
                      <a:pt x="124" y="62"/>
                      <a:pt x="128" y="75"/>
                      <a:pt x="138" y="85"/>
                    </a:cubicBezTo>
                    <a:cubicBezTo>
                      <a:pt x="150" y="98"/>
                      <a:pt x="156" y="112"/>
                      <a:pt x="159" y="129"/>
                    </a:cubicBezTo>
                    <a:cubicBezTo>
                      <a:pt x="160" y="134"/>
                      <a:pt x="161" y="139"/>
                      <a:pt x="159" y="144"/>
                    </a:cubicBezTo>
                    <a:cubicBezTo>
                      <a:pt x="159" y="145"/>
                      <a:pt x="159" y="146"/>
                      <a:pt x="158" y="147"/>
                    </a:cubicBezTo>
                    <a:cubicBezTo>
                      <a:pt x="158" y="147"/>
                      <a:pt x="158" y="148"/>
                      <a:pt x="157" y="148"/>
                    </a:cubicBezTo>
                    <a:cubicBezTo>
                      <a:pt x="155" y="149"/>
                      <a:pt x="154" y="151"/>
                      <a:pt x="152" y="152"/>
                    </a:cubicBezTo>
                    <a:cubicBezTo>
                      <a:pt x="151" y="154"/>
                      <a:pt x="149" y="157"/>
                      <a:pt x="147" y="158"/>
                    </a:cubicBezTo>
                    <a:cubicBezTo>
                      <a:pt x="143" y="161"/>
                      <a:pt x="139" y="161"/>
                      <a:pt x="135" y="160"/>
                    </a:cubicBezTo>
                    <a:cubicBezTo>
                      <a:pt x="133" y="159"/>
                      <a:pt x="131" y="158"/>
                      <a:pt x="130" y="156"/>
                    </a:cubicBezTo>
                    <a:cubicBezTo>
                      <a:pt x="130" y="154"/>
                      <a:pt x="129" y="153"/>
                      <a:pt x="128" y="151"/>
                    </a:cubicBezTo>
                    <a:cubicBezTo>
                      <a:pt x="127" y="150"/>
                      <a:pt x="126" y="148"/>
                      <a:pt x="124" y="148"/>
                    </a:cubicBezTo>
                    <a:cubicBezTo>
                      <a:pt x="122" y="148"/>
                      <a:pt x="122" y="150"/>
                      <a:pt x="121" y="152"/>
                    </a:cubicBezTo>
                    <a:cubicBezTo>
                      <a:pt x="120" y="156"/>
                      <a:pt x="120" y="160"/>
                      <a:pt x="121" y="164"/>
                    </a:cubicBezTo>
                    <a:cubicBezTo>
                      <a:pt x="123" y="171"/>
                      <a:pt x="123" y="179"/>
                      <a:pt x="122" y="186"/>
                    </a:cubicBezTo>
                    <a:cubicBezTo>
                      <a:pt x="121" y="189"/>
                      <a:pt x="121" y="192"/>
                      <a:pt x="121" y="195"/>
                    </a:cubicBezTo>
                    <a:cubicBezTo>
                      <a:pt x="123" y="202"/>
                      <a:pt x="129" y="205"/>
                      <a:pt x="136" y="203"/>
                    </a:cubicBezTo>
                    <a:cubicBezTo>
                      <a:pt x="139" y="202"/>
                      <a:pt x="142" y="200"/>
                      <a:pt x="144" y="198"/>
                    </a:cubicBezTo>
                    <a:cubicBezTo>
                      <a:pt x="150" y="192"/>
                      <a:pt x="157" y="189"/>
                      <a:pt x="165" y="187"/>
                    </a:cubicBezTo>
                    <a:cubicBezTo>
                      <a:pt x="168" y="186"/>
                      <a:pt x="170" y="184"/>
                      <a:pt x="173" y="183"/>
                    </a:cubicBezTo>
                    <a:cubicBezTo>
                      <a:pt x="173" y="183"/>
                      <a:pt x="174" y="182"/>
                      <a:pt x="175" y="181"/>
                    </a:cubicBezTo>
                    <a:cubicBezTo>
                      <a:pt x="176" y="180"/>
                      <a:pt x="176" y="178"/>
                      <a:pt x="175" y="177"/>
                    </a:cubicBezTo>
                    <a:cubicBezTo>
                      <a:pt x="173" y="176"/>
                      <a:pt x="172" y="175"/>
                      <a:pt x="171" y="174"/>
                    </a:cubicBezTo>
                    <a:cubicBezTo>
                      <a:pt x="170" y="174"/>
                      <a:pt x="169" y="173"/>
                      <a:pt x="168" y="173"/>
                    </a:cubicBezTo>
                    <a:cubicBezTo>
                      <a:pt x="163" y="172"/>
                      <a:pt x="160" y="168"/>
                      <a:pt x="160" y="163"/>
                    </a:cubicBezTo>
                    <a:cubicBezTo>
                      <a:pt x="159" y="161"/>
                      <a:pt x="159" y="158"/>
                      <a:pt x="160" y="156"/>
                    </a:cubicBezTo>
                    <a:cubicBezTo>
                      <a:pt x="160" y="155"/>
                      <a:pt x="160" y="154"/>
                      <a:pt x="160" y="153"/>
                    </a:cubicBezTo>
                    <a:close/>
                    <a:moveTo>
                      <a:pt x="71" y="69"/>
                    </a:moveTo>
                    <a:cubicBezTo>
                      <a:pt x="71" y="69"/>
                      <a:pt x="71" y="69"/>
                      <a:pt x="71" y="69"/>
                    </a:cubicBezTo>
                    <a:cubicBezTo>
                      <a:pt x="72" y="72"/>
                      <a:pt x="74" y="73"/>
                      <a:pt x="77" y="74"/>
                    </a:cubicBezTo>
                    <a:cubicBezTo>
                      <a:pt x="81" y="75"/>
                      <a:pt x="84" y="74"/>
                      <a:pt x="88" y="72"/>
                    </a:cubicBezTo>
                    <a:cubicBezTo>
                      <a:pt x="91" y="70"/>
                      <a:pt x="94" y="69"/>
                      <a:pt x="97" y="67"/>
                    </a:cubicBezTo>
                    <a:cubicBezTo>
                      <a:pt x="98" y="66"/>
                      <a:pt x="99" y="66"/>
                      <a:pt x="100" y="66"/>
                    </a:cubicBezTo>
                    <a:cubicBezTo>
                      <a:pt x="101" y="66"/>
                      <a:pt x="102" y="66"/>
                      <a:pt x="102" y="67"/>
                    </a:cubicBezTo>
                    <a:cubicBezTo>
                      <a:pt x="102" y="67"/>
                      <a:pt x="102" y="68"/>
                      <a:pt x="101" y="68"/>
                    </a:cubicBezTo>
                    <a:cubicBezTo>
                      <a:pt x="100" y="69"/>
                      <a:pt x="100" y="69"/>
                      <a:pt x="99" y="70"/>
                    </a:cubicBezTo>
                    <a:cubicBezTo>
                      <a:pt x="94" y="72"/>
                      <a:pt x="90" y="75"/>
                      <a:pt x="86" y="78"/>
                    </a:cubicBezTo>
                    <a:cubicBezTo>
                      <a:pt x="85" y="79"/>
                      <a:pt x="83" y="80"/>
                      <a:pt x="81" y="81"/>
                    </a:cubicBezTo>
                    <a:cubicBezTo>
                      <a:pt x="78" y="83"/>
                      <a:pt x="75" y="82"/>
                      <a:pt x="73" y="80"/>
                    </a:cubicBezTo>
                    <a:cubicBezTo>
                      <a:pt x="71" y="77"/>
                      <a:pt x="69" y="74"/>
                      <a:pt x="67" y="72"/>
                    </a:cubicBezTo>
                    <a:cubicBezTo>
                      <a:pt x="66" y="71"/>
                      <a:pt x="66" y="71"/>
                      <a:pt x="65" y="70"/>
                    </a:cubicBezTo>
                    <a:cubicBezTo>
                      <a:pt x="65" y="70"/>
                      <a:pt x="65" y="71"/>
                      <a:pt x="65" y="71"/>
                    </a:cubicBezTo>
                    <a:cubicBezTo>
                      <a:pt x="64" y="73"/>
                      <a:pt x="64" y="75"/>
                      <a:pt x="63" y="77"/>
                    </a:cubicBezTo>
                    <a:cubicBezTo>
                      <a:pt x="62" y="79"/>
                      <a:pt x="61" y="81"/>
                      <a:pt x="60" y="84"/>
                    </a:cubicBezTo>
                    <a:cubicBezTo>
                      <a:pt x="58" y="86"/>
                      <a:pt x="57" y="89"/>
                      <a:pt x="57" y="92"/>
                    </a:cubicBezTo>
                    <a:cubicBezTo>
                      <a:pt x="57" y="94"/>
                      <a:pt x="58" y="96"/>
                      <a:pt x="58" y="99"/>
                    </a:cubicBezTo>
                    <a:cubicBezTo>
                      <a:pt x="57" y="99"/>
                      <a:pt x="56" y="100"/>
                      <a:pt x="56" y="101"/>
                    </a:cubicBezTo>
                    <a:cubicBezTo>
                      <a:pt x="54" y="105"/>
                      <a:pt x="51" y="109"/>
                      <a:pt x="49" y="113"/>
                    </a:cubicBezTo>
                    <a:cubicBezTo>
                      <a:pt x="47" y="118"/>
                      <a:pt x="45" y="122"/>
                      <a:pt x="45" y="128"/>
                    </a:cubicBezTo>
                    <a:cubicBezTo>
                      <a:pt x="45" y="131"/>
                      <a:pt x="45" y="133"/>
                      <a:pt x="45" y="136"/>
                    </a:cubicBezTo>
                    <a:cubicBezTo>
                      <a:pt x="45" y="138"/>
                      <a:pt x="45" y="139"/>
                      <a:pt x="45" y="141"/>
                    </a:cubicBezTo>
                    <a:cubicBezTo>
                      <a:pt x="44" y="142"/>
                      <a:pt x="43" y="142"/>
                      <a:pt x="42" y="141"/>
                    </a:cubicBezTo>
                    <a:cubicBezTo>
                      <a:pt x="41" y="141"/>
                      <a:pt x="40" y="140"/>
                      <a:pt x="40" y="139"/>
                    </a:cubicBezTo>
                    <a:cubicBezTo>
                      <a:pt x="37" y="134"/>
                      <a:pt x="37" y="130"/>
                      <a:pt x="37" y="125"/>
                    </a:cubicBezTo>
                    <a:cubicBezTo>
                      <a:pt x="37" y="124"/>
                      <a:pt x="38" y="123"/>
                      <a:pt x="38" y="121"/>
                    </a:cubicBezTo>
                    <a:cubicBezTo>
                      <a:pt x="38" y="121"/>
                      <a:pt x="37" y="121"/>
                      <a:pt x="37" y="121"/>
                    </a:cubicBezTo>
                    <a:cubicBezTo>
                      <a:pt x="37" y="122"/>
                      <a:pt x="37" y="123"/>
                      <a:pt x="36" y="124"/>
                    </a:cubicBezTo>
                    <a:cubicBezTo>
                      <a:pt x="35" y="127"/>
                      <a:pt x="35" y="131"/>
                      <a:pt x="36" y="135"/>
                    </a:cubicBezTo>
                    <a:cubicBezTo>
                      <a:pt x="37" y="138"/>
                      <a:pt x="37" y="141"/>
                      <a:pt x="40" y="143"/>
                    </a:cubicBezTo>
                    <a:cubicBezTo>
                      <a:pt x="44" y="147"/>
                      <a:pt x="47" y="150"/>
                      <a:pt x="51" y="153"/>
                    </a:cubicBezTo>
                    <a:cubicBezTo>
                      <a:pt x="56" y="158"/>
                      <a:pt x="61" y="161"/>
                      <a:pt x="66" y="165"/>
                    </a:cubicBezTo>
                    <a:cubicBezTo>
                      <a:pt x="69" y="167"/>
                      <a:pt x="69" y="170"/>
                      <a:pt x="69" y="173"/>
                    </a:cubicBezTo>
                    <a:cubicBezTo>
                      <a:pt x="68" y="175"/>
                      <a:pt x="66" y="177"/>
                      <a:pt x="64" y="178"/>
                    </a:cubicBezTo>
                    <a:cubicBezTo>
                      <a:pt x="63" y="178"/>
                      <a:pt x="63" y="178"/>
                      <a:pt x="62" y="178"/>
                    </a:cubicBezTo>
                    <a:cubicBezTo>
                      <a:pt x="63" y="180"/>
                      <a:pt x="64" y="182"/>
                      <a:pt x="65" y="184"/>
                    </a:cubicBezTo>
                    <a:cubicBezTo>
                      <a:pt x="67" y="186"/>
                      <a:pt x="69" y="189"/>
                      <a:pt x="69" y="192"/>
                    </a:cubicBezTo>
                    <a:cubicBezTo>
                      <a:pt x="69" y="194"/>
                      <a:pt x="69" y="196"/>
                      <a:pt x="70" y="198"/>
                    </a:cubicBezTo>
                    <a:cubicBezTo>
                      <a:pt x="70" y="198"/>
                      <a:pt x="70" y="197"/>
                      <a:pt x="70" y="197"/>
                    </a:cubicBezTo>
                    <a:cubicBezTo>
                      <a:pt x="72" y="196"/>
                      <a:pt x="72" y="194"/>
                      <a:pt x="72" y="191"/>
                    </a:cubicBezTo>
                    <a:cubicBezTo>
                      <a:pt x="71" y="189"/>
                      <a:pt x="70" y="186"/>
                      <a:pt x="68" y="184"/>
                    </a:cubicBezTo>
                    <a:cubicBezTo>
                      <a:pt x="68" y="184"/>
                      <a:pt x="68" y="183"/>
                      <a:pt x="68" y="183"/>
                    </a:cubicBezTo>
                    <a:cubicBezTo>
                      <a:pt x="69" y="182"/>
                      <a:pt x="71" y="182"/>
                      <a:pt x="72" y="183"/>
                    </a:cubicBezTo>
                    <a:cubicBezTo>
                      <a:pt x="74" y="185"/>
                      <a:pt x="76" y="186"/>
                      <a:pt x="79" y="186"/>
                    </a:cubicBezTo>
                    <a:cubicBezTo>
                      <a:pt x="85" y="188"/>
                      <a:pt x="91" y="187"/>
                      <a:pt x="96" y="186"/>
                    </a:cubicBezTo>
                    <a:cubicBezTo>
                      <a:pt x="101" y="184"/>
                      <a:pt x="105" y="183"/>
                      <a:pt x="109" y="179"/>
                    </a:cubicBezTo>
                    <a:cubicBezTo>
                      <a:pt x="110" y="178"/>
                      <a:pt x="112" y="176"/>
                      <a:pt x="113" y="174"/>
                    </a:cubicBezTo>
                    <a:cubicBezTo>
                      <a:pt x="114" y="173"/>
                      <a:pt x="115" y="173"/>
                      <a:pt x="115" y="173"/>
                    </a:cubicBezTo>
                    <a:cubicBezTo>
                      <a:pt x="116" y="173"/>
                      <a:pt x="116" y="174"/>
                      <a:pt x="116" y="175"/>
                    </a:cubicBezTo>
                    <a:cubicBezTo>
                      <a:pt x="117" y="179"/>
                      <a:pt x="116" y="182"/>
                      <a:pt x="115" y="186"/>
                    </a:cubicBezTo>
                    <a:cubicBezTo>
                      <a:pt x="114" y="188"/>
                      <a:pt x="114" y="191"/>
                      <a:pt x="113" y="193"/>
                    </a:cubicBezTo>
                    <a:cubicBezTo>
                      <a:pt x="113" y="195"/>
                      <a:pt x="114" y="196"/>
                      <a:pt x="116" y="196"/>
                    </a:cubicBezTo>
                    <a:cubicBezTo>
                      <a:pt x="117" y="191"/>
                      <a:pt x="118" y="187"/>
                      <a:pt x="118" y="183"/>
                    </a:cubicBezTo>
                    <a:cubicBezTo>
                      <a:pt x="119" y="179"/>
                      <a:pt x="120" y="175"/>
                      <a:pt x="119" y="171"/>
                    </a:cubicBezTo>
                    <a:cubicBezTo>
                      <a:pt x="119" y="168"/>
                      <a:pt x="118" y="164"/>
                      <a:pt x="118" y="160"/>
                    </a:cubicBezTo>
                    <a:cubicBezTo>
                      <a:pt x="117" y="157"/>
                      <a:pt x="118" y="154"/>
                      <a:pt x="119" y="151"/>
                    </a:cubicBezTo>
                    <a:cubicBezTo>
                      <a:pt x="120" y="148"/>
                      <a:pt x="122" y="146"/>
                      <a:pt x="125" y="146"/>
                    </a:cubicBezTo>
                    <a:cubicBezTo>
                      <a:pt x="126" y="146"/>
                      <a:pt x="126" y="146"/>
                      <a:pt x="126" y="146"/>
                    </a:cubicBezTo>
                    <a:cubicBezTo>
                      <a:pt x="127" y="143"/>
                      <a:pt x="128" y="140"/>
                      <a:pt x="132" y="139"/>
                    </a:cubicBezTo>
                    <a:cubicBezTo>
                      <a:pt x="137" y="138"/>
                      <a:pt x="141" y="139"/>
                      <a:pt x="146" y="141"/>
                    </a:cubicBezTo>
                    <a:cubicBezTo>
                      <a:pt x="144" y="139"/>
                      <a:pt x="142" y="138"/>
                      <a:pt x="139" y="137"/>
                    </a:cubicBezTo>
                    <a:cubicBezTo>
                      <a:pt x="145" y="120"/>
                      <a:pt x="135" y="98"/>
                      <a:pt x="126" y="92"/>
                    </a:cubicBezTo>
                    <a:cubicBezTo>
                      <a:pt x="130" y="98"/>
                      <a:pt x="134" y="104"/>
                      <a:pt x="136" y="111"/>
                    </a:cubicBezTo>
                    <a:cubicBezTo>
                      <a:pt x="138" y="117"/>
                      <a:pt x="140" y="124"/>
                      <a:pt x="138" y="131"/>
                    </a:cubicBezTo>
                    <a:cubicBezTo>
                      <a:pt x="138" y="136"/>
                      <a:pt x="136" y="138"/>
                      <a:pt x="132" y="138"/>
                    </a:cubicBezTo>
                    <a:cubicBezTo>
                      <a:pt x="129" y="138"/>
                      <a:pt x="128" y="137"/>
                      <a:pt x="127" y="135"/>
                    </a:cubicBezTo>
                    <a:cubicBezTo>
                      <a:pt x="127" y="133"/>
                      <a:pt x="127" y="131"/>
                      <a:pt x="127" y="129"/>
                    </a:cubicBezTo>
                    <a:cubicBezTo>
                      <a:pt x="127" y="122"/>
                      <a:pt x="126" y="115"/>
                      <a:pt x="124" y="108"/>
                    </a:cubicBezTo>
                    <a:cubicBezTo>
                      <a:pt x="122" y="103"/>
                      <a:pt x="121" y="99"/>
                      <a:pt x="117" y="95"/>
                    </a:cubicBezTo>
                    <a:cubicBezTo>
                      <a:pt x="117" y="95"/>
                      <a:pt x="117" y="95"/>
                      <a:pt x="116" y="94"/>
                    </a:cubicBezTo>
                    <a:cubicBezTo>
                      <a:pt x="115" y="87"/>
                      <a:pt x="112" y="79"/>
                      <a:pt x="107" y="73"/>
                    </a:cubicBezTo>
                    <a:cubicBezTo>
                      <a:pt x="105" y="71"/>
                      <a:pt x="105" y="67"/>
                      <a:pt x="105" y="64"/>
                    </a:cubicBezTo>
                    <a:cubicBezTo>
                      <a:pt x="106" y="63"/>
                      <a:pt x="106" y="61"/>
                      <a:pt x="106" y="59"/>
                    </a:cubicBezTo>
                    <a:cubicBezTo>
                      <a:pt x="107" y="56"/>
                      <a:pt x="106" y="55"/>
                      <a:pt x="103" y="54"/>
                    </a:cubicBezTo>
                    <a:cubicBezTo>
                      <a:pt x="100" y="53"/>
                      <a:pt x="97" y="51"/>
                      <a:pt x="94" y="50"/>
                    </a:cubicBezTo>
                    <a:cubicBezTo>
                      <a:pt x="91" y="49"/>
                      <a:pt x="90" y="47"/>
                      <a:pt x="91" y="45"/>
                    </a:cubicBezTo>
                    <a:cubicBezTo>
                      <a:pt x="91" y="44"/>
                      <a:pt x="91" y="42"/>
                      <a:pt x="91" y="41"/>
                    </a:cubicBezTo>
                    <a:cubicBezTo>
                      <a:pt x="92" y="38"/>
                      <a:pt x="94" y="37"/>
                      <a:pt x="97" y="37"/>
                    </a:cubicBezTo>
                    <a:cubicBezTo>
                      <a:pt x="99" y="38"/>
                      <a:pt x="100" y="39"/>
                      <a:pt x="101" y="40"/>
                    </a:cubicBezTo>
                    <a:cubicBezTo>
                      <a:pt x="103" y="43"/>
                      <a:pt x="103" y="45"/>
                      <a:pt x="102" y="48"/>
                    </a:cubicBezTo>
                    <a:cubicBezTo>
                      <a:pt x="101" y="49"/>
                      <a:pt x="101" y="50"/>
                      <a:pt x="102" y="51"/>
                    </a:cubicBezTo>
                    <a:cubicBezTo>
                      <a:pt x="104" y="52"/>
                      <a:pt x="106" y="51"/>
                      <a:pt x="107" y="49"/>
                    </a:cubicBezTo>
                    <a:cubicBezTo>
                      <a:pt x="107" y="44"/>
                      <a:pt x="107" y="40"/>
                      <a:pt x="105" y="36"/>
                    </a:cubicBezTo>
                    <a:cubicBezTo>
                      <a:pt x="103" y="32"/>
                      <a:pt x="99" y="30"/>
                      <a:pt x="96" y="30"/>
                    </a:cubicBezTo>
                    <a:cubicBezTo>
                      <a:pt x="91" y="31"/>
                      <a:pt x="87" y="34"/>
                      <a:pt x="87" y="38"/>
                    </a:cubicBezTo>
                    <a:cubicBezTo>
                      <a:pt x="86" y="39"/>
                      <a:pt x="86" y="41"/>
                      <a:pt x="86" y="42"/>
                    </a:cubicBezTo>
                    <a:cubicBezTo>
                      <a:pt x="86" y="44"/>
                      <a:pt x="87" y="46"/>
                      <a:pt x="87" y="47"/>
                    </a:cubicBezTo>
                    <a:cubicBezTo>
                      <a:pt x="85" y="46"/>
                      <a:pt x="82" y="46"/>
                      <a:pt x="80" y="46"/>
                    </a:cubicBezTo>
                    <a:cubicBezTo>
                      <a:pt x="80" y="46"/>
                      <a:pt x="80" y="46"/>
                      <a:pt x="79" y="46"/>
                    </a:cubicBezTo>
                    <a:cubicBezTo>
                      <a:pt x="78" y="46"/>
                      <a:pt x="77" y="46"/>
                      <a:pt x="77" y="45"/>
                    </a:cubicBezTo>
                    <a:cubicBezTo>
                      <a:pt x="77" y="42"/>
                      <a:pt x="77" y="39"/>
                      <a:pt x="76" y="36"/>
                    </a:cubicBezTo>
                    <a:cubicBezTo>
                      <a:pt x="76" y="36"/>
                      <a:pt x="76" y="35"/>
                      <a:pt x="75" y="35"/>
                    </a:cubicBezTo>
                    <a:cubicBezTo>
                      <a:pt x="74" y="33"/>
                      <a:pt x="73" y="31"/>
                      <a:pt x="70" y="31"/>
                    </a:cubicBezTo>
                    <a:cubicBezTo>
                      <a:pt x="68" y="31"/>
                      <a:pt x="66" y="33"/>
                      <a:pt x="65" y="35"/>
                    </a:cubicBezTo>
                    <a:cubicBezTo>
                      <a:pt x="63" y="40"/>
                      <a:pt x="63" y="45"/>
                      <a:pt x="66" y="50"/>
                    </a:cubicBezTo>
                    <a:cubicBezTo>
                      <a:pt x="66" y="51"/>
                      <a:pt x="67" y="52"/>
                      <a:pt x="67" y="52"/>
                    </a:cubicBezTo>
                    <a:cubicBezTo>
                      <a:pt x="68" y="51"/>
                      <a:pt x="69" y="51"/>
                      <a:pt x="69" y="50"/>
                    </a:cubicBezTo>
                    <a:cubicBezTo>
                      <a:pt x="68" y="49"/>
                      <a:pt x="67" y="48"/>
                      <a:pt x="67" y="48"/>
                    </a:cubicBezTo>
                    <a:cubicBezTo>
                      <a:pt x="65" y="45"/>
                      <a:pt x="65" y="43"/>
                      <a:pt x="66" y="40"/>
                    </a:cubicBezTo>
                    <a:cubicBezTo>
                      <a:pt x="67" y="38"/>
                      <a:pt x="70" y="37"/>
                      <a:pt x="72" y="38"/>
                    </a:cubicBezTo>
                    <a:cubicBezTo>
                      <a:pt x="74" y="40"/>
                      <a:pt x="74" y="42"/>
                      <a:pt x="75" y="45"/>
                    </a:cubicBezTo>
                    <a:cubicBezTo>
                      <a:pt x="75" y="46"/>
                      <a:pt x="74" y="48"/>
                      <a:pt x="73" y="49"/>
                    </a:cubicBezTo>
                    <a:cubicBezTo>
                      <a:pt x="72" y="49"/>
                      <a:pt x="72" y="49"/>
                      <a:pt x="72" y="49"/>
                    </a:cubicBezTo>
                    <a:cubicBezTo>
                      <a:pt x="70" y="51"/>
                      <a:pt x="68" y="53"/>
                      <a:pt x="66" y="54"/>
                    </a:cubicBezTo>
                    <a:cubicBezTo>
                      <a:pt x="65" y="55"/>
                      <a:pt x="64" y="56"/>
                      <a:pt x="64" y="57"/>
                    </a:cubicBezTo>
                    <a:cubicBezTo>
                      <a:pt x="63" y="58"/>
                      <a:pt x="64" y="59"/>
                      <a:pt x="65" y="60"/>
                    </a:cubicBezTo>
                    <a:cubicBezTo>
                      <a:pt x="66" y="61"/>
                      <a:pt x="67" y="62"/>
                      <a:pt x="68" y="63"/>
                    </a:cubicBezTo>
                    <a:cubicBezTo>
                      <a:pt x="70" y="66"/>
                      <a:pt x="74" y="67"/>
                      <a:pt x="77" y="67"/>
                    </a:cubicBezTo>
                    <a:cubicBezTo>
                      <a:pt x="82" y="67"/>
                      <a:pt x="86" y="65"/>
                      <a:pt x="90" y="64"/>
                    </a:cubicBezTo>
                    <a:cubicBezTo>
                      <a:pt x="94" y="63"/>
                      <a:pt x="98" y="62"/>
                      <a:pt x="101" y="59"/>
                    </a:cubicBezTo>
                    <a:cubicBezTo>
                      <a:pt x="101" y="58"/>
                      <a:pt x="102" y="58"/>
                      <a:pt x="102" y="59"/>
                    </a:cubicBezTo>
                    <a:cubicBezTo>
                      <a:pt x="103" y="59"/>
                      <a:pt x="103" y="60"/>
                      <a:pt x="103" y="61"/>
                    </a:cubicBezTo>
                    <a:cubicBezTo>
                      <a:pt x="103" y="61"/>
                      <a:pt x="102" y="61"/>
                      <a:pt x="101" y="62"/>
                    </a:cubicBezTo>
                    <a:cubicBezTo>
                      <a:pt x="96" y="64"/>
                      <a:pt x="91" y="66"/>
                      <a:pt x="86" y="68"/>
                    </a:cubicBezTo>
                    <a:cubicBezTo>
                      <a:pt x="82" y="69"/>
                      <a:pt x="78" y="70"/>
                      <a:pt x="74" y="69"/>
                    </a:cubicBezTo>
                    <a:cubicBezTo>
                      <a:pt x="73" y="69"/>
                      <a:pt x="72" y="69"/>
                      <a:pt x="71" y="69"/>
                    </a:cubicBezTo>
                    <a:close/>
                    <a:moveTo>
                      <a:pt x="73" y="45"/>
                    </a:moveTo>
                    <a:cubicBezTo>
                      <a:pt x="73" y="44"/>
                      <a:pt x="73" y="42"/>
                      <a:pt x="71" y="40"/>
                    </a:cubicBezTo>
                    <a:cubicBezTo>
                      <a:pt x="71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2" y="42"/>
                      <a:pt x="71" y="43"/>
                      <a:pt x="71" y="44"/>
                    </a:cubicBezTo>
                    <a:cubicBezTo>
                      <a:pt x="71" y="45"/>
                      <a:pt x="71" y="46"/>
                      <a:pt x="73" y="45"/>
                    </a:cubicBezTo>
                    <a:close/>
                    <a:moveTo>
                      <a:pt x="97" y="40"/>
                    </a:moveTo>
                    <a:cubicBezTo>
                      <a:pt x="99" y="41"/>
                      <a:pt x="99" y="42"/>
                      <a:pt x="100" y="44"/>
                    </a:cubicBezTo>
                    <a:cubicBezTo>
                      <a:pt x="100" y="44"/>
                      <a:pt x="101" y="43"/>
                      <a:pt x="101" y="43"/>
                    </a:cubicBezTo>
                    <a:cubicBezTo>
                      <a:pt x="101" y="42"/>
                      <a:pt x="100" y="41"/>
                      <a:pt x="99" y="40"/>
                    </a:cubicBezTo>
                    <a:cubicBezTo>
                      <a:pt x="98" y="39"/>
                      <a:pt x="97" y="39"/>
                      <a:pt x="97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79" name="Freeform 337"/>
              <p:cNvSpPr>
                <a:spLocks/>
              </p:cNvSpPr>
              <p:nvPr userDrawn="1"/>
            </p:nvSpPr>
            <p:spPr bwMode="auto">
              <a:xfrm>
                <a:off x="4080" y="1518"/>
                <a:ext cx="3" cy="4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2 h 3"/>
                  <a:gd name="T4" fmla="*/ 0 w 2"/>
                  <a:gd name="T5" fmla="*/ 3 h 3"/>
                  <a:gd name="T6" fmla="*/ 0 w 2"/>
                  <a:gd name="T7" fmla="*/ 1 h 3"/>
                  <a:gd name="T8" fmla="*/ 2 w 2"/>
                  <a:gd name="T9" fmla="*/ 0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80" name="Freeform 338"/>
              <p:cNvSpPr>
                <a:spLocks/>
              </p:cNvSpPr>
              <p:nvPr userDrawn="1"/>
            </p:nvSpPr>
            <p:spPr bwMode="auto">
              <a:xfrm>
                <a:off x="4093" y="1518"/>
                <a:ext cx="3" cy="3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1 h 2"/>
                  <a:gd name="T4" fmla="*/ 3 w 3"/>
                  <a:gd name="T5" fmla="*/ 2 h 2"/>
                  <a:gd name="T6" fmla="*/ 2 w 3"/>
                  <a:gd name="T7" fmla="*/ 2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81" name="Freeform 339"/>
              <p:cNvSpPr>
                <a:spLocks/>
              </p:cNvSpPr>
              <p:nvPr userDrawn="1"/>
            </p:nvSpPr>
            <p:spPr bwMode="auto">
              <a:xfrm>
                <a:off x="2044" y="183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9"/>
                    </a:cubicBezTo>
                    <a:cubicBezTo>
                      <a:pt x="38" y="16"/>
                      <a:pt x="43" y="13"/>
                      <a:pt x="47" y="10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82" name="Freeform 340"/>
              <p:cNvSpPr>
                <a:spLocks noEditPoints="1"/>
              </p:cNvSpPr>
              <p:nvPr userDrawn="1"/>
            </p:nvSpPr>
            <p:spPr bwMode="auto">
              <a:xfrm>
                <a:off x="2193" y="183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8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83" name="Freeform 341"/>
              <p:cNvSpPr>
                <a:spLocks noEditPoints="1"/>
              </p:cNvSpPr>
              <p:nvPr userDrawn="1"/>
            </p:nvSpPr>
            <p:spPr bwMode="auto">
              <a:xfrm>
                <a:off x="2388" y="183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8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84" name="Freeform 342"/>
              <p:cNvSpPr>
                <a:spLocks/>
              </p:cNvSpPr>
              <p:nvPr userDrawn="1"/>
            </p:nvSpPr>
            <p:spPr bwMode="auto">
              <a:xfrm>
                <a:off x="2813" y="183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40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85" name="Freeform 343"/>
              <p:cNvSpPr>
                <a:spLocks noEditPoints="1"/>
              </p:cNvSpPr>
              <p:nvPr userDrawn="1"/>
            </p:nvSpPr>
            <p:spPr bwMode="auto">
              <a:xfrm>
                <a:off x="2960" y="183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7 w 128"/>
                  <a:gd name="T13" fmla="*/ 178 h 203"/>
                  <a:gd name="T14" fmla="*/ 5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3" y="203"/>
                      <a:pt x="44" y="201"/>
                      <a:pt x="36" y="197"/>
                    </a:cubicBezTo>
                    <a:cubicBezTo>
                      <a:pt x="28" y="192"/>
                      <a:pt x="22" y="186"/>
                      <a:pt x="17" y="178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9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86" name="Freeform 344"/>
              <p:cNvSpPr>
                <a:spLocks/>
              </p:cNvSpPr>
              <p:nvPr userDrawn="1"/>
            </p:nvSpPr>
            <p:spPr bwMode="auto">
              <a:xfrm>
                <a:off x="3159" y="1832"/>
                <a:ext cx="82" cy="246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5 h 201"/>
                  <a:gd name="T14" fmla="*/ 0 w 67"/>
                  <a:gd name="T15" fmla="*/ 32 h 201"/>
                  <a:gd name="T16" fmla="*/ 15 w 67"/>
                  <a:gd name="T17" fmla="*/ 26 h 201"/>
                  <a:gd name="T18" fmla="*/ 31 w 67"/>
                  <a:gd name="T19" fmla="*/ 19 h 201"/>
                  <a:gd name="T20" fmla="*/ 47 w 67"/>
                  <a:gd name="T21" fmla="*/ 10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40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1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1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87" name="Freeform 345"/>
              <p:cNvSpPr>
                <a:spLocks/>
              </p:cNvSpPr>
              <p:nvPr userDrawn="1"/>
            </p:nvSpPr>
            <p:spPr bwMode="auto">
              <a:xfrm>
                <a:off x="3308" y="183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4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88" name="Freeform 346"/>
              <p:cNvSpPr>
                <a:spLocks noEditPoints="1"/>
              </p:cNvSpPr>
              <p:nvPr userDrawn="1"/>
            </p:nvSpPr>
            <p:spPr bwMode="auto">
              <a:xfrm>
                <a:off x="3456" y="1833"/>
                <a:ext cx="155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7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7 h 203"/>
                  <a:gd name="T12" fmla="*/ 16 w 127"/>
                  <a:gd name="T13" fmla="*/ 178 h 203"/>
                  <a:gd name="T14" fmla="*/ 4 w 127"/>
                  <a:gd name="T15" fmla="*/ 147 h 203"/>
                  <a:gd name="T16" fmla="*/ 0 w 127"/>
                  <a:gd name="T17" fmla="*/ 106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5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4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7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89" name="Freeform 347"/>
              <p:cNvSpPr>
                <a:spLocks/>
              </p:cNvSpPr>
              <p:nvPr userDrawn="1"/>
            </p:nvSpPr>
            <p:spPr bwMode="auto">
              <a:xfrm>
                <a:off x="3654" y="183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40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90" name="Freeform 348"/>
              <p:cNvSpPr>
                <a:spLocks noEditPoints="1"/>
              </p:cNvSpPr>
              <p:nvPr userDrawn="1"/>
            </p:nvSpPr>
            <p:spPr bwMode="auto">
              <a:xfrm>
                <a:off x="3801" y="183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7 w 128"/>
                  <a:gd name="T13" fmla="*/ 178 h 203"/>
                  <a:gd name="T14" fmla="*/ 5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7"/>
                    </a:cubicBezTo>
                    <a:cubicBezTo>
                      <a:pt x="28" y="192"/>
                      <a:pt x="22" y="186"/>
                      <a:pt x="17" y="178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9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91" name="Freeform 349"/>
              <p:cNvSpPr>
                <a:spLocks noEditPoints="1"/>
              </p:cNvSpPr>
              <p:nvPr userDrawn="1"/>
            </p:nvSpPr>
            <p:spPr bwMode="auto">
              <a:xfrm>
                <a:off x="3996" y="183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7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7"/>
                    </a:cubicBezTo>
                    <a:cubicBezTo>
                      <a:pt x="28" y="192"/>
                      <a:pt x="22" y="186"/>
                      <a:pt x="17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9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92" name="Freeform 350"/>
              <p:cNvSpPr>
                <a:spLocks noEditPoints="1"/>
              </p:cNvSpPr>
              <p:nvPr userDrawn="1"/>
            </p:nvSpPr>
            <p:spPr bwMode="auto">
              <a:xfrm>
                <a:off x="4191" y="183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7"/>
                    </a:cubicBezTo>
                    <a:cubicBezTo>
                      <a:pt x="28" y="192"/>
                      <a:pt x="22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9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4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93" name="Freeform 351"/>
              <p:cNvSpPr>
                <a:spLocks/>
              </p:cNvSpPr>
              <p:nvPr userDrawn="1"/>
            </p:nvSpPr>
            <p:spPr bwMode="auto">
              <a:xfrm>
                <a:off x="4389" y="183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2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3" y="46"/>
                      <a:pt x="19" y="48"/>
                      <a:pt x="14" y="50"/>
                    </a:cubicBezTo>
                    <a:cubicBezTo>
                      <a:pt x="9" y="52"/>
                      <a:pt x="5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1" y="29"/>
                      <a:pt x="16" y="26"/>
                    </a:cubicBezTo>
                    <a:cubicBezTo>
                      <a:pt x="22" y="24"/>
                      <a:pt x="27" y="21"/>
                      <a:pt x="32" y="19"/>
                    </a:cubicBezTo>
                    <a:cubicBezTo>
                      <a:pt x="38" y="16"/>
                      <a:pt x="43" y="13"/>
                      <a:pt x="47" y="10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94" name="Freeform 352"/>
              <p:cNvSpPr>
                <a:spLocks noEditPoints="1"/>
              </p:cNvSpPr>
              <p:nvPr userDrawn="1"/>
            </p:nvSpPr>
            <p:spPr bwMode="auto">
              <a:xfrm>
                <a:off x="4537" y="183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2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3" y="18"/>
                      <a:pt x="29" y="12"/>
                      <a:pt x="38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95" name="Freeform 353"/>
              <p:cNvSpPr>
                <a:spLocks noEditPoints="1"/>
              </p:cNvSpPr>
              <p:nvPr userDrawn="1"/>
            </p:nvSpPr>
            <p:spPr bwMode="auto">
              <a:xfrm>
                <a:off x="4723" y="1838"/>
                <a:ext cx="187" cy="219"/>
              </a:xfrm>
              <a:custGeom>
                <a:avLst/>
                <a:gdLst>
                  <a:gd name="T0" fmla="*/ 187 w 187"/>
                  <a:gd name="T1" fmla="*/ 67 h 219"/>
                  <a:gd name="T2" fmla="*/ 184 w 187"/>
                  <a:gd name="T3" fmla="*/ 84 h 219"/>
                  <a:gd name="T4" fmla="*/ 141 w 187"/>
                  <a:gd name="T5" fmla="*/ 84 h 219"/>
                  <a:gd name="T6" fmla="*/ 130 w 187"/>
                  <a:gd name="T7" fmla="*/ 135 h 219"/>
                  <a:gd name="T8" fmla="*/ 176 w 187"/>
                  <a:gd name="T9" fmla="*/ 135 h 219"/>
                  <a:gd name="T10" fmla="*/ 173 w 187"/>
                  <a:gd name="T11" fmla="*/ 153 h 219"/>
                  <a:gd name="T12" fmla="*/ 126 w 187"/>
                  <a:gd name="T13" fmla="*/ 153 h 219"/>
                  <a:gd name="T14" fmla="*/ 112 w 187"/>
                  <a:gd name="T15" fmla="*/ 219 h 219"/>
                  <a:gd name="T16" fmla="*/ 91 w 187"/>
                  <a:gd name="T17" fmla="*/ 219 h 219"/>
                  <a:gd name="T18" fmla="*/ 106 w 187"/>
                  <a:gd name="T19" fmla="*/ 153 h 219"/>
                  <a:gd name="T20" fmla="*/ 64 w 187"/>
                  <a:gd name="T21" fmla="*/ 153 h 219"/>
                  <a:gd name="T22" fmla="*/ 50 w 187"/>
                  <a:gd name="T23" fmla="*/ 219 h 219"/>
                  <a:gd name="T24" fmla="*/ 29 w 187"/>
                  <a:gd name="T25" fmla="*/ 219 h 219"/>
                  <a:gd name="T26" fmla="*/ 42 w 187"/>
                  <a:gd name="T27" fmla="*/ 153 h 219"/>
                  <a:gd name="T28" fmla="*/ 0 w 187"/>
                  <a:gd name="T29" fmla="*/ 153 h 219"/>
                  <a:gd name="T30" fmla="*/ 2 w 187"/>
                  <a:gd name="T31" fmla="*/ 135 h 219"/>
                  <a:gd name="T32" fmla="*/ 47 w 187"/>
                  <a:gd name="T33" fmla="*/ 135 h 219"/>
                  <a:gd name="T34" fmla="*/ 57 w 187"/>
                  <a:gd name="T35" fmla="*/ 84 h 219"/>
                  <a:gd name="T36" fmla="*/ 11 w 187"/>
                  <a:gd name="T37" fmla="*/ 84 h 219"/>
                  <a:gd name="T38" fmla="*/ 14 w 187"/>
                  <a:gd name="T39" fmla="*/ 67 h 219"/>
                  <a:gd name="T40" fmla="*/ 61 w 187"/>
                  <a:gd name="T41" fmla="*/ 67 h 219"/>
                  <a:gd name="T42" fmla="*/ 74 w 187"/>
                  <a:gd name="T43" fmla="*/ 0 h 219"/>
                  <a:gd name="T44" fmla="*/ 95 w 187"/>
                  <a:gd name="T45" fmla="*/ 0 h 219"/>
                  <a:gd name="T46" fmla="*/ 81 w 187"/>
                  <a:gd name="T47" fmla="*/ 67 h 219"/>
                  <a:gd name="T48" fmla="*/ 123 w 187"/>
                  <a:gd name="T49" fmla="*/ 67 h 219"/>
                  <a:gd name="T50" fmla="*/ 137 w 187"/>
                  <a:gd name="T51" fmla="*/ 0 h 219"/>
                  <a:gd name="T52" fmla="*/ 158 w 187"/>
                  <a:gd name="T53" fmla="*/ 0 h 219"/>
                  <a:gd name="T54" fmla="*/ 145 w 187"/>
                  <a:gd name="T55" fmla="*/ 67 h 219"/>
                  <a:gd name="T56" fmla="*/ 187 w 187"/>
                  <a:gd name="T57" fmla="*/ 67 h 219"/>
                  <a:gd name="T58" fmla="*/ 120 w 187"/>
                  <a:gd name="T59" fmla="*/ 84 h 219"/>
                  <a:gd name="T60" fmla="*/ 78 w 187"/>
                  <a:gd name="T61" fmla="*/ 84 h 219"/>
                  <a:gd name="T62" fmla="*/ 67 w 187"/>
                  <a:gd name="T63" fmla="*/ 135 h 219"/>
                  <a:gd name="T64" fmla="*/ 109 w 187"/>
                  <a:gd name="T65" fmla="*/ 135 h 219"/>
                  <a:gd name="T66" fmla="*/ 120 w 187"/>
                  <a:gd name="T67" fmla="*/ 8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7" h="219">
                    <a:moveTo>
                      <a:pt x="187" y="67"/>
                    </a:moveTo>
                    <a:lnTo>
                      <a:pt x="184" y="84"/>
                    </a:lnTo>
                    <a:lnTo>
                      <a:pt x="141" y="84"/>
                    </a:lnTo>
                    <a:lnTo>
                      <a:pt x="130" y="135"/>
                    </a:lnTo>
                    <a:lnTo>
                      <a:pt x="176" y="135"/>
                    </a:lnTo>
                    <a:lnTo>
                      <a:pt x="173" y="153"/>
                    </a:lnTo>
                    <a:lnTo>
                      <a:pt x="126" y="153"/>
                    </a:lnTo>
                    <a:lnTo>
                      <a:pt x="112" y="219"/>
                    </a:lnTo>
                    <a:lnTo>
                      <a:pt x="91" y="219"/>
                    </a:lnTo>
                    <a:lnTo>
                      <a:pt x="106" y="153"/>
                    </a:lnTo>
                    <a:lnTo>
                      <a:pt x="64" y="153"/>
                    </a:lnTo>
                    <a:lnTo>
                      <a:pt x="50" y="219"/>
                    </a:lnTo>
                    <a:lnTo>
                      <a:pt x="29" y="219"/>
                    </a:lnTo>
                    <a:lnTo>
                      <a:pt x="42" y="153"/>
                    </a:lnTo>
                    <a:lnTo>
                      <a:pt x="0" y="153"/>
                    </a:lnTo>
                    <a:lnTo>
                      <a:pt x="2" y="135"/>
                    </a:lnTo>
                    <a:lnTo>
                      <a:pt x="47" y="135"/>
                    </a:lnTo>
                    <a:lnTo>
                      <a:pt x="57" y="84"/>
                    </a:lnTo>
                    <a:lnTo>
                      <a:pt x="11" y="84"/>
                    </a:lnTo>
                    <a:lnTo>
                      <a:pt x="14" y="67"/>
                    </a:lnTo>
                    <a:lnTo>
                      <a:pt x="61" y="67"/>
                    </a:lnTo>
                    <a:lnTo>
                      <a:pt x="74" y="0"/>
                    </a:lnTo>
                    <a:lnTo>
                      <a:pt x="95" y="0"/>
                    </a:lnTo>
                    <a:lnTo>
                      <a:pt x="81" y="67"/>
                    </a:lnTo>
                    <a:lnTo>
                      <a:pt x="123" y="67"/>
                    </a:lnTo>
                    <a:lnTo>
                      <a:pt x="137" y="0"/>
                    </a:lnTo>
                    <a:lnTo>
                      <a:pt x="158" y="0"/>
                    </a:lnTo>
                    <a:lnTo>
                      <a:pt x="145" y="67"/>
                    </a:lnTo>
                    <a:lnTo>
                      <a:pt x="187" y="67"/>
                    </a:lnTo>
                    <a:close/>
                    <a:moveTo>
                      <a:pt x="120" y="84"/>
                    </a:moveTo>
                    <a:lnTo>
                      <a:pt x="78" y="84"/>
                    </a:lnTo>
                    <a:lnTo>
                      <a:pt x="67" y="135"/>
                    </a:lnTo>
                    <a:lnTo>
                      <a:pt x="109" y="135"/>
                    </a:lnTo>
                    <a:lnTo>
                      <a:pt x="12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96" name="Freeform 354"/>
              <p:cNvSpPr>
                <a:spLocks noEditPoints="1"/>
              </p:cNvSpPr>
              <p:nvPr userDrawn="1"/>
            </p:nvSpPr>
            <p:spPr bwMode="auto">
              <a:xfrm>
                <a:off x="4940" y="183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5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8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97" name="Freeform 355"/>
              <p:cNvSpPr>
                <a:spLocks/>
              </p:cNvSpPr>
              <p:nvPr userDrawn="1"/>
            </p:nvSpPr>
            <p:spPr bwMode="auto">
              <a:xfrm>
                <a:off x="5137" y="183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40"/>
                      <a:pt x="31" y="42"/>
                      <a:pt x="27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98" name="Freeform 356"/>
              <p:cNvSpPr>
                <a:spLocks noEditPoints="1"/>
              </p:cNvSpPr>
              <p:nvPr userDrawn="1"/>
            </p:nvSpPr>
            <p:spPr bwMode="auto">
              <a:xfrm>
                <a:off x="5286" y="1833"/>
                <a:ext cx="154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7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7 h 203"/>
                  <a:gd name="T12" fmla="*/ 16 w 127"/>
                  <a:gd name="T13" fmla="*/ 178 h 203"/>
                  <a:gd name="T14" fmla="*/ 4 w 127"/>
                  <a:gd name="T15" fmla="*/ 147 h 203"/>
                  <a:gd name="T16" fmla="*/ 0 w 127"/>
                  <a:gd name="T17" fmla="*/ 106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5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4" y="185"/>
                      <a:pt x="97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7" y="192"/>
                      <a:pt x="21" y="186"/>
                      <a:pt x="16" y="178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7" y="7"/>
                    </a:cubicBezTo>
                    <a:cubicBezTo>
                      <a:pt x="45" y="3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499" name="Freeform 357"/>
              <p:cNvSpPr>
                <a:spLocks/>
              </p:cNvSpPr>
              <p:nvPr userDrawn="1"/>
            </p:nvSpPr>
            <p:spPr bwMode="auto">
              <a:xfrm>
                <a:off x="5483" y="1832"/>
                <a:ext cx="82" cy="246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5 h 201"/>
                  <a:gd name="T14" fmla="*/ 0 w 67"/>
                  <a:gd name="T15" fmla="*/ 32 h 201"/>
                  <a:gd name="T16" fmla="*/ 15 w 67"/>
                  <a:gd name="T17" fmla="*/ 26 h 201"/>
                  <a:gd name="T18" fmla="*/ 32 w 67"/>
                  <a:gd name="T19" fmla="*/ 19 h 201"/>
                  <a:gd name="T20" fmla="*/ 47 w 67"/>
                  <a:gd name="T21" fmla="*/ 10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40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1" y="6"/>
                      <a:pt x="56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00" name="Freeform 358"/>
              <p:cNvSpPr>
                <a:spLocks noEditPoints="1"/>
              </p:cNvSpPr>
              <p:nvPr userDrawn="1"/>
            </p:nvSpPr>
            <p:spPr bwMode="auto">
              <a:xfrm>
                <a:off x="5631" y="183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4" y="144"/>
                    </a:cubicBezTo>
                    <a:cubicBezTo>
                      <a:pt x="121" y="157"/>
                      <a:pt x="116" y="168"/>
                      <a:pt x="111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7"/>
                    </a:cubicBezTo>
                    <a:cubicBezTo>
                      <a:pt x="28" y="192"/>
                      <a:pt x="22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9"/>
                      <a:pt x="2" y="73"/>
                      <a:pt x="5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01" name="Freeform 359"/>
              <p:cNvSpPr>
                <a:spLocks/>
              </p:cNvSpPr>
              <p:nvPr userDrawn="1"/>
            </p:nvSpPr>
            <p:spPr bwMode="auto">
              <a:xfrm>
                <a:off x="5828" y="183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40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1" y="29"/>
                      <a:pt x="16" y="26"/>
                    </a:cubicBezTo>
                    <a:cubicBezTo>
                      <a:pt x="22" y="24"/>
                      <a:pt x="27" y="21"/>
                      <a:pt x="32" y="19"/>
                    </a:cubicBezTo>
                    <a:cubicBezTo>
                      <a:pt x="38" y="16"/>
                      <a:pt x="43" y="13"/>
                      <a:pt x="47" y="10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02" name="Freeform 360"/>
              <p:cNvSpPr>
                <a:spLocks noEditPoints="1"/>
              </p:cNvSpPr>
              <p:nvPr userDrawn="1"/>
            </p:nvSpPr>
            <p:spPr bwMode="auto">
              <a:xfrm>
                <a:off x="5977" y="183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8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03" name="Freeform 361"/>
              <p:cNvSpPr>
                <a:spLocks noEditPoints="1"/>
              </p:cNvSpPr>
              <p:nvPr userDrawn="1"/>
            </p:nvSpPr>
            <p:spPr bwMode="auto">
              <a:xfrm>
                <a:off x="6172" y="183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8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04" name="Freeform 362"/>
              <p:cNvSpPr>
                <a:spLocks noEditPoints="1"/>
              </p:cNvSpPr>
              <p:nvPr userDrawn="1"/>
            </p:nvSpPr>
            <p:spPr bwMode="auto">
              <a:xfrm>
                <a:off x="6356" y="1838"/>
                <a:ext cx="189" cy="219"/>
              </a:xfrm>
              <a:custGeom>
                <a:avLst/>
                <a:gdLst>
                  <a:gd name="T0" fmla="*/ 189 w 189"/>
                  <a:gd name="T1" fmla="*/ 67 h 219"/>
                  <a:gd name="T2" fmla="*/ 185 w 189"/>
                  <a:gd name="T3" fmla="*/ 84 h 219"/>
                  <a:gd name="T4" fmla="*/ 142 w 189"/>
                  <a:gd name="T5" fmla="*/ 84 h 219"/>
                  <a:gd name="T6" fmla="*/ 131 w 189"/>
                  <a:gd name="T7" fmla="*/ 135 h 219"/>
                  <a:gd name="T8" fmla="*/ 178 w 189"/>
                  <a:gd name="T9" fmla="*/ 135 h 219"/>
                  <a:gd name="T10" fmla="*/ 174 w 189"/>
                  <a:gd name="T11" fmla="*/ 153 h 219"/>
                  <a:gd name="T12" fmla="*/ 128 w 189"/>
                  <a:gd name="T13" fmla="*/ 153 h 219"/>
                  <a:gd name="T14" fmla="*/ 113 w 189"/>
                  <a:gd name="T15" fmla="*/ 219 h 219"/>
                  <a:gd name="T16" fmla="*/ 92 w 189"/>
                  <a:gd name="T17" fmla="*/ 219 h 219"/>
                  <a:gd name="T18" fmla="*/ 107 w 189"/>
                  <a:gd name="T19" fmla="*/ 153 h 219"/>
                  <a:gd name="T20" fmla="*/ 64 w 189"/>
                  <a:gd name="T21" fmla="*/ 153 h 219"/>
                  <a:gd name="T22" fmla="*/ 51 w 189"/>
                  <a:gd name="T23" fmla="*/ 219 h 219"/>
                  <a:gd name="T24" fmla="*/ 30 w 189"/>
                  <a:gd name="T25" fmla="*/ 219 h 219"/>
                  <a:gd name="T26" fmla="*/ 44 w 189"/>
                  <a:gd name="T27" fmla="*/ 153 h 219"/>
                  <a:gd name="T28" fmla="*/ 0 w 189"/>
                  <a:gd name="T29" fmla="*/ 153 h 219"/>
                  <a:gd name="T30" fmla="*/ 3 w 189"/>
                  <a:gd name="T31" fmla="*/ 135 h 219"/>
                  <a:gd name="T32" fmla="*/ 47 w 189"/>
                  <a:gd name="T33" fmla="*/ 135 h 219"/>
                  <a:gd name="T34" fmla="*/ 58 w 189"/>
                  <a:gd name="T35" fmla="*/ 84 h 219"/>
                  <a:gd name="T36" fmla="*/ 12 w 189"/>
                  <a:gd name="T37" fmla="*/ 84 h 219"/>
                  <a:gd name="T38" fmla="*/ 15 w 189"/>
                  <a:gd name="T39" fmla="*/ 67 h 219"/>
                  <a:gd name="T40" fmla="*/ 62 w 189"/>
                  <a:gd name="T41" fmla="*/ 67 h 219"/>
                  <a:gd name="T42" fmla="*/ 75 w 189"/>
                  <a:gd name="T43" fmla="*/ 0 h 219"/>
                  <a:gd name="T44" fmla="*/ 96 w 189"/>
                  <a:gd name="T45" fmla="*/ 0 h 219"/>
                  <a:gd name="T46" fmla="*/ 83 w 189"/>
                  <a:gd name="T47" fmla="*/ 67 h 219"/>
                  <a:gd name="T48" fmla="*/ 124 w 189"/>
                  <a:gd name="T49" fmla="*/ 67 h 219"/>
                  <a:gd name="T50" fmla="*/ 139 w 189"/>
                  <a:gd name="T51" fmla="*/ 0 h 219"/>
                  <a:gd name="T52" fmla="*/ 159 w 189"/>
                  <a:gd name="T53" fmla="*/ 0 h 219"/>
                  <a:gd name="T54" fmla="*/ 145 w 189"/>
                  <a:gd name="T55" fmla="*/ 67 h 219"/>
                  <a:gd name="T56" fmla="*/ 189 w 189"/>
                  <a:gd name="T57" fmla="*/ 67 h 219"/>
                  <a:gd name="T58" fmla="*/ 122 w 189"/>
                  <a:gd name="T59" fmla="*/ 84 h 219"/>
                  <a:gd name="T60" fmla="*/ 79 w 189"/>
                  <a:gd name="T61" fmla="*/ 84 h 219"/>
                  <a:gd name="T62" fmla="*/ 68 w 189"/>
                  <a:gd name="T63" fmla="*/ 135 h 219"/>
                  <a:gd name="T64" fmla="*/ 111 w 189"/>
                  <a:gd name="T65" fmla="*/ 135 h 219"/>
                  <a:gd name="T66" fmla="*/ 122 w 189"/>
                  <a:gd name="T67" fmla="*/ 8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9" h="219">
                    <a:moveTo>
                      <a:pt x="189" y="67"/>
                    </a:moveTo>
                    <a:lnTo>
                      <a:pt x="185" y="84"/>
                    </a:lnTo>
                    <a:lnTo>
                      <a:pt x="142" y="84"/>
                    </a:lnTo>
                    <a:lnTo>
                      <a:pt x="131" y="135"/>
                    </a:lnTo>
                    <a:lnTo>
                      <a:pt x="178" y="135"/>
                    </a:lnTo>
                    <a:lnTo>
                      <a:pt x="174" y="153"/>
                    </a:lnTo>
                    <a:lnTo>
                      <a:pt x="128" y="153"/>
                    </a:lnTo>
                    <a:lnTo>
                      <a:pt x="113" y="219"/>
                    </a:lnTo>
                    <a:lnTo>
                      <a:pt x="92" y="219"/>
                    </a:lnTo>
                    <a:lnTo>
                      <a:pt x="107" y="153"/>
                    </a:lnTo>
                    <a:lnTo>
                      <a:pt x="64" y="153"/>
                    </a:lnTo>
                    <a:lnTo>
                      <a:pt x="51" y="219"/>
                    </a:lnTo>
                    <a:lnTo>
                      <a:pt x="30" y="219"/>
                    </a:lnTo>
                    <a:lnTo>
                      <a:pt x="44" y="153"/>
                    </a:lnTo>
                    <a:lnTo>
                      <a:pt x="0" y="153"/>
                    </a:lnTo>
                    <a:lnTo>
                      <a:pt x="3" y="135"/>
                    </a:lnTo>
                    <a:lnTo>
                      <a:pt x="47" y="135"/>
                    </a:lnTo>
                    <a:lnTo>
                      <a:pt x="58" y="84"/>
                    </a:lnTo>
                    <a:lnTo>
                      <a:pt x="12" y="84"/>
                    </a:lnTo>
                    <a:lnTo>
                      <a:pt x="15" y="67"/>
                    </a:lnTo>
                    <a:lnTo>
                      <a:pt x="62" y="67"/>
                    </a:lnTo>
                    <a:lnTo>
                      <a:pt x="75" y="0"/>
                    </a:lnTo>
                    <a:lnTo>
                      <a:pt x="96" y="0"/>
                    </a:lnTo>
                    <a:lnTo>
                      <a:pt x="83" y="67"/>
                    </a:lnTo>
                    <a:lnTo>
                      <a:pt x="124" y="67"/>
                    </a:lnTo>
                    <a:lnTo>
                      <a:pt x="139" y="0"/>
                    </a:lnTo>
                    <a:lnTo>
                      <a:pt x="159" y="0"/>
                    </a:lnTo>
                    <a:lnTo>
                      <a:pt x="145" y="67"/>
                    </a:lnTo>
                    <a:lnTo>
                      <a:pt x="189" y="67"/>
                    </a:lnTo>
                    <a:close/>
                    <a:moveTo>
                      <a:pt x="122" y="84"/>
                    </a:moveTo>
                    <a:lnTo>
                      <a:pt x="79" y="84"/>
                    </a:lnTo>
                    <a:lnTo>
                      <a:pt x="68" y="135"/>
                    </a:lnTo>
                    <a:lnTo>
                      <a:pt x="111" y="135"/>
                    </a:lnTo>
                    <a:lnTo>
                      <a:pt x="12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05" name="Freeform 363"/>
              <p:cNvSpPr>
                <a:spLocks noEditPoints="1"/>
              </p:cNvSpPr>
              <p:nvPr userDrawn="1"/>
            </p:nvSpPr>
            <p:spPr bwMode="auto">
              <a:xfrm>
                <a:off x="6574" y="1833"/>
                <a:ext cx="155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7 h 203"/>
                  <a:gd name="T6" fmla="*/ 90 w 127"/>
                  <a:gd name="T7" fmla="*/ 196 h 203"/>
                  <a:gd name="T8" fmla="*/ 62 w 127"/>
                  <a:gd name="T9" fmla="*/ 203 h 203"/>
                  <a:gd name="T10" fmla="*/ 35 w 127"/>
                  <a:gd name="T11" fmla="*/ 197 h 203"/>
                  <a:gd name="T12" fmla="*/ 16 w 127"/>
                  <a:gd name="T13" fmla="*/ 178 h 203"/>
                  <a:gd name="T14" fmla="*/ 4 w 127"/>
                  <a:gd name="T15" fmla="*/ 147 h 203"/>
                  <a:gd name="T16" fmla="*/ 0 w 127"/>
                  <a:gd name="T17" fmla="*/ 106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5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7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06" name="Freeform 364"/>
              <p:cNvSpPr>
                <a:spLocks noEditPoints="1"/>
              </p:cNvSpPr>
              <p:nvPr userDrawn="1"/>
            </p:nvSpPr>
            <p:spPr bwMode="auto">
              <a:xfrm>
                <a:off x="6769" y="1833"/>
                <a:ext cx="155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7 h 203"/>
                  <a:gd name="T6" fmla="*/ 90 w 127"/>
                  <a:gd name="T7" fmla="*/ 196 h 203"/>
                  <a:gd name="T8" fmla="*/ 62 w 127"/>
                  <a:gd name="T9" fmla="*/ 203 h 203"/>
                  <a:gd name="T10" fmla="*/ 35 w 127"/>
                  <a:gd name="T11" fmla="*/ 197 h 203"/>
                  <a:gd name="T12" fmla="*/ 16 w 127"/>
                  <a:gd name="T13" fmla="*/ 178 h 203"/>
                  <a:gd name="T14" fmla="*/ 4 w 127"/>
                  <a:gd name="T15" fmla="*/ 147 h 203"/>
                  <a:gd name="T16" fmla="*/ 0 w 127"/>
                  <a:gd name="T17" fmla="*/ 106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5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7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9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7" y="7"/>
                    </a:cubicBezTo>
                    <a:cubicBezTo>
                      <a:pt x="46" y="3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07" name="Freeform 365"/>
              <p:cNvSpPr>
                <a:spLocks/>
              </p:cNvSpPr>
              <p:nvPr userDrawn="1"/>
            </p:nvSpPr>
            <p:spPr bwMode="auto">
              <a:xfrm>
                <a:off x="6966" y="183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40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08" name="Freeform 366"/>
              <p:cNvSpPr>
                <a:spLocks noEditPoints="1"/>
              </p:cNvSpPr>
              <p:nvPr userDrawn="1"/>
            </p:nvSpPr>
            <p:spPr bwMode="auto">
              <a:xfrm>
                <a:off x="7114" y="1833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7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7 h 203"/>
                  <a:gd name="T12" fmla="*/ 17 w 128"/>
                  <a:gd name="T13" fmla="*/ 178 h 203"/>
                  <a:gd name="T14" fmla="*/ 5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5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7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3" y="203"/>
                      <a:pt x="44" y="201"/>
                      <a:pt x="36" y="197"/>
                    </a:cubicBezTo>
                    <a:cubicBezTo>
                      <a:pt x="28" y="192"/>
                      <a:pt x="22" y="186"/>
                      <a:pt x="17" y="178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9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3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5"/>
                    </a:cubicBezTo>
                    <a:cubicBezTo>
                      <a:pt x="23" y="158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09" name="Freeform 367"/>
              <p:cNvSpPr>
                <a:spLocks/>
              </p:cNvSpPr>
              <p:nvPr userDrawn="1"/>
            </p:nvSpPr>
            <p:spPr bwMode="auto">
              <a:xfrm>
                <a:off x="7312" y="1832"/>
                <a:ext cx="82" cy="246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5 h 201"/>
                  <a:gd name="T14" fmla="*/ 0 w 67"/>
                  <a:gd name="T15" fmla="*/ 32 h 201"/>
                  <a:gd name="T16" fmla="*/ 15 w 67"/>
                  <a:gd name="T17" fmla="*/ 26 h 201"/>
                  <a:gd name="T18" fmla="*/ 31 w 67"/>
                  <a:gd name="T19" fmla="*/ 19 h 201"/>
                  <a:gd name="T20" fmla="*/ 47 w 67"/>
                  <a:gd name="T21" fmla="*/ 10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40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1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1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10" name="Freeform 368"/>
              <p:cNvSpPr>
                <a:spLocks/>
              </p:cNvSpPr>
              <p:nvPr userDrawn="1"/>
            </p:nvSpPr>
            <p:spPr bwMode="auto">
              <a:xfrm>
                <a:off x="7454" y="1838"/>
                <a:ext cx="76" cy="293"/>
              </a:xfrm>
              <a:custGeom>
                <a:avLst/>
                <a:gdLst>
                  <a:gd name="T0" fmla="*/ 63 w 63"/>
                  <a:gd name="T1" fmla="*/ 240 h 240"/>
                  <a:gd name="T2" fmla="*/ 21 w 63"/>
                  <a:gd name="T3" fmla="*/ 198 h 240"/>
                  <a:gd name="T4" fmla="*/ 21 w 63"/>
                  <a:gd name="T5" fmla="*/ 157 h 240"/>
                  <a:gd name="T6" fmla="*/ 0 w 63"/>
                  <a:gd name="T7" fmla="*/ 128 h 240"/>
                  <a:gd name="T8" fmla="*/ 0 w 63"/>
                  <a:gd name="T9" fmla="*/ 112 h 240"/>
                  <a:gd name="T10" fmla="*/ 21 w 63"/>
                  <a:gd name="T11" fmla="*/ 83 h 240"/>
                  <a:gd name="T12" fmla="*/ 21 w 63"/>
                  <a:gd name="T13" fmla="*/ 43 h 240"/>
                  <a:gd name="T14" fmla="*/ 63 w 63"/>
                  <a:gd name="T15" fmla="*/ 0 h 240"/>
                  <a:gd name="T16" fmla="*/ 63 w 63"/>
                  <a:gd name="T17" fmla="*/ 17 h 240"/>
                  <a:gd name="T18" fmla="*/ 42 w 63"/>
                  <a:gd name="T19" fmla="*/ 44 h 240"/>
                  <a:gd name="T20" fmla="*/ 42 w 63"/>
                  <a:gd name="T21" fmla="*/ 84 h 240"/>
                  <a:gd name="T22" fmla="*/ 21 w 63"/>
                  <a:gd name="T23" fmla="*/ 120 h 240"/>
                  <a:gd name="T24" fmla="*/ 21 w 63"/>
                  <a:gd name="T25" fmla="*/ 120 h 240"/>
                  <a:gd name="T26" fmla="*/ 42 w 63"/>
                  <a:gd name="T27" fmla="*/ 155 h 240"/>
                  <a:gd name="T28" fmla="*/ 42 w 63"/>
                  <a:gd name="T29" fmla="*/ 195 h 240"/>
                  <a:gd name="T30" fmla="*/ 47 w 63"/>
                  <a:gd name="T31" fmla="*/ 216 h 240"/>
                  <a:gd name="T32" fmla="*/ 63 w 63"/>
                  <a:gd name="T33" fmla="*/ 223 h 240"/>
                  <a:gd name="T34" fmla="*/ 63 w 63"/>
                  <a:gd name="T3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0">
                    <a:moveTo>
                      <a:pt x="63" y="240"/>
                    </a:moveTo>
                    <a:cubicBezTo>
                      <a:pt x="35" y="240"/>
                      <a:pt x="21" y="226"/>
                      <a:pt x="21" y="198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38"/>
                      <a:pt x="14" y="129"/>
                      <a:pt x="0" y="12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4" y="111"/>
                      <a:pt x="21" y="101"/>
                      <a:pt x="21" y="8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14"/>
                      <a:pt x="35" y="0"/>
                      <a:pt x="63" y="0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49" y="18"/>
                      <a:pt x="42" y="27"/>
                      <a:pt x="42" y="4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103"/>
                      <a:pt x="35" y="115"/>
                      <a:pt x="21" y="120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35" y="124"/>
                      <a:pt x="42" y="136"/>
                      <a:pt x="42" y="155"/>
                    </a:cubicBezTo>
                    <a:cubicBezTo>
                      <a:pt x="42" y="195"/>
                      <a:pt x="42" y="195"/>
                      <a:pt x="42" y="195"/>
                    </a:cubicBezTo>
                    <a:cubicBezTo>
                      <a:pt x="42" y="205"/>
                      <a:pt x="43" y="212"/>
                      <a:pt x="47" y="216"/>
                    </a:cubicBezTo>
                    <a:cubicBezTo>
                      <a:pt x="50" y="221"/>
                      <a:pt x="55" y="223"/>
                      <a:pt x="63" y="223"/>
                    </a:cubicBezTo>
                    <a:lnTo>
                      <a:pt x="63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11" name="Freeform 369"/>
              <p:cNvSpPr>
                <a:spLocks/>
              </p:cNvSpPr>
              <p:nvPr userDrawn="1"/>
            </p:nvSpPr>
            <p:spPr bwMode="auto">
              <a:xfrm>
                <a:off x="7562" y="1838"/>
                <a:ext cx="77" cy="293"/>
              </a:xfrm>
              <a:custGeom>
                <a:avLst/>
                <a:gdLst>
                  <a:gd name="T0" fmla="*/ 63 w 63"/>
                  <a:gd name="T1" fmla="*/ 128 h 240"/>
                  <a:gd name="T2" fmla="*/ 41 w 63"/>
                  <a:gd name="T3" fmla="*/ 157 h 240"/>
                  <a:gd name="T4" fmla="*/ 41 w 63"/>
                  <a:gd name="T5" fmla="*/ 198 h 240"/>
                  <a:gd name="T6" fmla="*/ 0 w 63"/>
                  <a:gd name="T7" fmla="*/ 240 h 240"/>
                  <a:gd name="T8" fmla="*/ 0 w 63"/>
                  <a:gd name="T9" fmla="*/ 223 h 240"/>
                  <a:gd name="T10" fmla="*/ 16 w 63"/>
                  <a:gd name="T11" fmla="*/ 216 h 240"/>
                  <a:gd name="T12" fmla="*/ 21 w 63"/>
                  <a:gd name="T13" fmla="*/ 195 h 240"/>
                  <a:gd name="T14" fmla="*/ 21 w 63"/>
                  <a:gd name="T15" fmla="*/ 155 h 240"/>
                  <a:gd name="T16" fmla="*/ 42 w 63"/>
                  <a:gd name="T17" fmla="*/ 120 h 240"/>
                  <a:gd name="T18" fmla="*/ 42 w 63"/>
                  <a:gd name="T19" fmla="*/ 120 h 240"/>
                  <a:gd name="T20" fmla="*/ 21 w 63"/>
                  <a:gd name="T21" fmla="*/ 84 h 240"/>
                  <a:gd name="T22" fmla="*/ 21 w 63"/>
                  <a:gd name="T23" fmla="*/ 44 h 240"/>
                  <a:gd name="T24" fmla="*/ 0 w 63"/>
                  <a:gd name="T25" fmla="*/ 17 h 240"/>
                  <a:gd name="T26" fmla="*/ 0 w 63"/>
                  <a:gd name="T27" fmla="*/ 0 h 240"/>
                  <a:gd name="T28" fmla="*/ 41 w 63"/>
                  <a:gd name="T29" fmla="*/ 43 h 240"/>
                  <a:gd name="T30" fmla="*/ 41 w 63"/>
                  <a:gd name="T31" fmla="*/ 83 h 240"/>
                  <a:gd name="T32" fmla="*/ 63 w 63"/>
                  <a:gd name="T33" fmla="*/ 112 h 240"/>
                  <a:gd name="T34" fmla="*/ 63 w 63"/>
                  <a:gd name="T35" fmla="*/ 12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0">
                    <a:moveTo>
                      <a:pt x="63" y="128"/>
                    </a:moveTo>
                    <a:cubicBezTo>
                      <a:pt x="48" y="129"/>
                      <a:pt x="41" y="138"/>
                      <a:pt x="41" y="157"/>
                    </a:cubicBezTo>
                    <a:cubicBezTo>
                      <a:pt x="41" y="198"/>
                      <a:pt x="41" y="198"/>
                      <a:pt x="41" y="198"/>
                    </a:cubicBezTo>
                    <a:cubicBezTo>
                      <a:pt x="41" y="226"/>
                      <a:pt x="27" y="240"/>
                      <a:pt x="0" y="240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7" y="223"/>
                      <a:pt x="13" y="221"/>
                      <a:pt x="16" y="216"/>
                    </a:cubicBezTo>
                    <a:cubicBezTo>
                      <a:pt x="20" y="212"/>
                      <a:pt x="21" y="205"/>
                      <a:pt x="21" y="195"/>
                    </a:cubicBezTo>
                    <a:cubicBezTo>
                      <a:pt x="21" y="155"/>
                      <a:pt x="21" y="155"/>
                      <a:pt x="21" y="155"/>
                    </a:cubicBezTo>
                    <a:cubicBezTo>
                      <a:pt x="21" y="136"/>
                      <a:pt x="28" y="124"/>
                      <a:pt x="42" y="120"/>
                    </a:cubicBezTo>
                    <a:cubicBezTo>
                      <a:pt x="42" y="120"/>
                      <a:pt x="42" y="120"/>
                      <a:pt x="42" y="120"/>
                    </a:cubicBezTo>
                    <a:cubicBezTo>
                      <a:pt x="28" y="115"/>
                      <a:pt x="21" y="103"/>
                      <a:pt x="21" y="8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27"/>
                      <a:pt x="14" y="18"/>
                      <a:pt x="0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1" y="14"/>
                      <a:pt x="41" y="4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01"/>
                      <a:pt x="48" y="111"/>
                      <a:pt x="63" y="112"/>
                    </a:cubicBezTo>
                    <a:lnTo>
                      <a:pt x="63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12" name="Freeform 370"/>
              <p:cNvSpPr>
                <a:spLocks/>
              </p:cNvSpPr>
              <p:nvPr userDrawn="1"/>
            </p:nvSpPr>
            <p:spPr bwMode="auto">
              <a:xfrm>
                <a:off x="7669" y="183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5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9 h 201"/>
                  <a:gd name="T20" fmla="*/ 47 w 68"/>
                  <a:gd name="T21" fmla="*/ 10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40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1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2" y="19"/>
                    </a:cubicBezTo>
                    <a:cubicBezTo>
                      <a:pt x="37" y="16"/>
                      <a:pt x="42" y="13"/>
                      <a:pt x="47" y="10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13" name="Freeform 371"/>
              <p:cNvSpPr>
                <a:spLocks noEditPoints="1"/>
              </p:cNvSpPr>
              <p:nvPr userDrawn="1"/>
            </p:nvSpPr>
            <p:spPr bwMode="auto">
              <a:xfrm>
                <a:off x="2581" y="1825"/>
                <a:ext cx="218" cy="255"/>
              </a:xfrm>
              <a:custGeom>
                <a:avLst/>
                <a:gdLst>
                  <a:gd name="T0" fmla="*/ 175 w 179"/>
                  <a:gd name="T1" fmla="*/ 174 h 209"/>
                  <a:gd name="T2" fmla="*/ 134 w 179"/>
                  <a:gd name="T3" fmla="*/ 209 h 209"/>
                  <a:gd name="T4" fmla="*/ 81 w 179"/>
                  <a:gd name="T5" fmla="*/ 198 h 209"/>
                  <a:gd name="T6" fmla="*/ 32 w 179"/>
                  <a:gd name="T7" fmla="*/ 202 h 209"/>
                  <a:gd name="T8" fmla="*/ 2 w 179"/>
                  <a:gd name="T9" fmla="*/ 184 h 209"/>
                  <a:gd name="T10" fmla="*/ 14 w 179"/>
                  <a:gd name="T11" fmla="*/ 159 h 209"/>
                  <a:gd name="T12" fmla="*/ 9 w 179"/>
                  <a:gd name="T13" fmla="*/ 162 h 209"/>
                  <a:gd name="T14" fmla="*/ 6 w 179"/>
                  <a:gd name="T15" fmla="*/ 184 h 209"/>
                  <a:gd name="T16" fmla="*/ 46 w 179"/>
                  <a:gd name="T17" fmla="*/ 202 h 209"/>
                  <a:gd name="T18" fmla="*/ 42 w 179"/>
                  <a:gd name="T19" fmla="*/ 152 h 209"/>
                  <a:gd name="T20" fmla="*/ 25 w 179"/>
                  <a:gd name="T21" fmla="*/ 134 h 209"/>
                  <a:gd name="T22" fmla="*/ 52 w 179"/>
                  <a:gd name="T23" fmla="*/ 83 h 209"/>
                  <a:gd name="T24" fmla="*/ 58 w 179"/>
                  <a:gd name="T25" fmla="*/ 27 h 209"/>
                  <a:gd name="T26" fmla="*/ 117 w 179"/>
                  <a:gd name="T27" fmla="*/ 18 h 209"/>
                  <a:gd name="T28" fmla="*/ 160 w 179"/>
                  <a:gd name="T29" fmla="*/ 128 h 209"/>
                  <a:gd name="T30" fmla="*/ 153 w 179"/>
                  <a:gd name="T31" fmla="*/ 152 h 209"/>
                  <a:gd name="T32" fmla="*/ 128 w 179"/>
                  <a:gd name="T33" fmla="*/ 151 h 209"/>
                  <a:gd name="T34" fmla="*/ 122 w 179"/>
                  <a:gd name="T35" fmla="*/ 186 h 209"/>
                  <a:gd name="T36" fmla="*/ 165 w 179"/>
                  <a:gd name="T37" fmla="*/ 186 h 209"/>
                  <a:gd name="T38" fmla="*/ 171 w 179"/>
                  <a:gd name="T39" fmla="*/ 174 h 209"/>
                  <a:gd name="T40" fmla="*/ 161 w 179"/>
                  <a:gd name="T41" fmla="*/ 153 h 209"/>
                  <a:gd name="T42" fmla="*/ 88 w 179"/>
                  <a:gd name="T43" fmla="*/ 72 h 209"/>
                  <a:gd name="T44" fmla="*/ 102 w 179"/>
                  <a:gd name="T45" fmla="*/ 68 h 209"/>
                  <a:gd name="T46" fmla="*/ 73 w 179"/>
                  <a:gd name="T47" fmla="*/ 79 h 209"/>
                  <a:gd name="T48" fmla="*/ 64 w 179"/>
                  <a:gd name="T49" fmla="*/ 77 h 209"/>
                  <a:gd name="T50" fmla="*/ 56 w 179"/>
                  <a:gd name="T51" fmla="*/ 101 h 209"/>
                  <a:gd name="T52" fmla="*/ 45 w 179"/>
                  <a:gd name="T53" fmla="*/ 140 h 209"/>
                  <a:gd name="T54" fmla="*/ 38 w 179"/>
                  <a:gd name="T55" fmla="*/ 121 h 209"/>
                  <a:gd name="T56" fmla="*/ 40 w 179"/>
                  <a:gd name="T57" fmla="*/ 143 h 209"/>
                  <a:gd name="T58" fmla="*/ 64 w 179"/>
                  <a:gd name="T59" fmla="*/ 178 h 209"/>
                  <a:gd name="T60" fmla="*/ 70 w 179"/>
                  <a:gd name="T61" fmla="*/ 197 h 209"/>
                  <a:gd name="T62" fmla="*/ 68 w 179"/>
                  <a:gd name="T63" fmla="*/ 183 h 209"/>
                  <a:gd name="T64" fmla="*/ 109 w 179"/>
                  <a:gd name="T65" fmla="*/ 179 h 209"/>
                  <a:gd name="T66" fmla="*/ 115 w 179"/>
                  <a:gd name="T67" fmla="*/ 186 h 209"/>
                  <a:gd name="T68" fmla="*/ 119 w 179"/>
                  <a:gd name="T69" fmla="*/ 171 h 209"/>
                  <a:gd name="T70" fmla="*/ 127 w 179"/>
                  <a:gd name="T71" fmla="*/ 146 h 209"/>
                  <a:gd name="T72" fmla="*/ 126 w 179"/>
                  <a:gd name="T73" fmla="*/ 92 h 209"/>
                  <a:gd name="T74" fmla="*/ 128 w 179"/>
                  <a:gd name="T75" fmla="*/ 135 h 209"/>
                  <a:gd name="T76" fmla="*/ 117 w 179"/>
                  <a:gd name="T77" fmla="*/ 94 h 209"/>
                  <a:gd name="T78" fmla="*/ 104 w 179"/>
                  <a:gd name="T79" fmla="*/ 54 h 209"/>
                  <a:gd name="T80" fmla="*/ 98 w 179"/>
                  <a:gd name="T81" fmla="*/ 37 h 209"/>
                  <a:gd name="T82" fmla="*/ 107 w 179"/>
                  <a:gd name="T83" fmla="*/ 48 h 209"/>
                  <a:gd name="T84" fmla="*/ 87 w 179"/>
                  <a:gd name="T85" fmla="*/ 42 h 209"/>
                  <a:gd name="T86" fmla="*/ 78 w 179"/>
                  <a:gd name="T87" fmla="*/ 44 h 209"/>
                  <a:gd name="T88" fmla="*/ 66 w 179"/>
                  <a:gd name="T89" fmla="*/ 35 h 209"/>
                  <a:gd name="T90" fmla="*/ 67 w 179"/>
                  <a:gd name="T91" fmla="*/ 47 h 209"/>
                  <a:gd name="T92" fmla="*/ 73 w 179"/>
                  <a:gd name="T93" fmla="*/ 48 h 209"/>
                  <a:gd name="T94" fmla="*/ 65 w 179"/>
                  <a:gd name="T95" fmla="*/ 60 h 209"/>
                  <a:gd name="T96" fmla="*/ 101 w 179"/>
                  <a:gd name="T97" fmla="*/ 58 h 209"/>
                  <a:gd name="T98" fmla="*/ 86 w 179"/>
                  <a:gd name="T99" fmla="*/ 68 h 209"/>
                  <a:gd name="T100" fmla="*/ 72 w 179"/>
                  <a:gd name="T101" fmla="*/ 40 h 209"/>
                  <a:gd name="T102" fmla="*/ 73 w 179"/>
                  <a:gd name="T103" fmla="*/ 45 h 209"/>
                  <a:gd name="T104" fmla="*/ 99 w 179"/>
                  <a:gd name="T105" fmla="*/ 4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9" h="209">
                    <a:moveTo>
                      <a:pt x="161" y="153"/>
                    </a:moveTo>
                    <a:cubicBezTo>
                      <a:pt x="161" y="156"/>
                      <a:pt x="162" y="159"/>
                      <a:pt x="163" y="161"/>
                    </a:cubicBezTo>
                    <a:cubicBezTo>
                      <a:pt x="164" y="165"/>
                      <a:pt x="167" y="169"/>
                      <a:pt x="170" y="171"/>
                    </a:cubicBezTo>
                    <a:cubicBezTo>
                      <a:pt x="172" y="172"/>
                      <a:pt x="174" y="173"/>
                      <a:pt x="175" y="174"/>
                    </a:cubicBezTo>
                    <a:cubicBezTo>
                      <a:pt x="179" y="177"/>
                      <a:pt x="179" y="180"/>
                      <a:pt x="176" y="183"/>
                    </a:cubicBezTo>
                    <a:cubicBezTo>
                      <a:pt x="173" y="186"/>
                      <a:pt x="170" y="188"/>
                      <a:pt x="166" y="189"/>
                    </a:cubicBezTo>
                    <a:cubicBezTo>
                      <a:pt x="157" y="193"/>
                      <a:pt x="148" y="199"/>
                      <a:pt x="141" y="206"/>
                    </a:cubicBezTo>
                    <a:cubicBezTo>
                      <a:pt x="139" y="208"/>
                      <a:pt x="137" y="208"/>
                      <a:pt x="134" y="209"/>
                    </a:cubicBezTo>
                    <a:cubicBezTo>
                      <a:pt x="131" y="209"/>
                      <a:pt x="128" y="209"/>
                      <a:pt x="125" y="208"/>
                    </a:cubicBezTo>
                    <a:cubicBezTo>
                      <a:pt x="122" y="207"/>
                      <a:pt x="119" y="206"/>
                      <a:pt x="118" y="203"/>
                    </a:cubicBezTo>
                    <a:cubicBezTo>
                      <a:pt x="116" y="200"/>
                      <a:pt x="113" y="198"/>
                      <a:pt x="110" y="198"/>
                    </a:cubicBezTo>
                    <a:cubicBezTo>
                      <a:pt x="100" y="198"/>
                      <a:pt x="90" y="198"/>
                      <a:pt x="81" y="198"/>
                    </a:cubicBezTo>
                    <a:cubicBezTo>
                      <a:pt x="76" y="199"/>
                      <a:pt x="72" y="199"/>
                      <a:pt x="68" y="202"/>
                    </a:cubicBezTo>
                    <a:cubicBezTo>
                      <a:pt x="66" y="203"/>
                      <a:pt x="64" y="204"/>
                      <a:pt x="63" y="205"/>
                    </a:cubicBezTo>
                    <a:cubicBezTo>
                      <a:pt x="58" y="208"/>
                      <a:pt x="54" y="209"/>
                      <a:pt x="48" y="207"/>
                    </a:cubicBezTo>
                    <a:cubicBezTo>
                      <a:pt x="43" y="206"/>
                      <a:pt x="38" y="204"/>
                      <a:pt x="32" y="202"/>
                    </a:cubicBezTo>
                    <a:cubicBezTo>
                      <a:pt x="25" y="200"/>
                      <a:pt x="18" y="199"/>
                      <a:pt x="11" y="197"/>
                    </a:cubicBezTo>
                    <a:cubicBezTo>
                      <a:pt x="9" y="197"/>
                      <a:pt x="7" y="196"/>
                      <a:pt x="5" y="195"/>
                    </a:cubicBezTo>
                    <a:cubicBezTo>
                      <a:pt x="1" y="194"/>
                      <a:pt x="0" y="191"/>
                      <a:pt x="1" y="188"/>
                    </a:cubicBezTo>
                    <a:cubicBezTo>
                      <a:pt x="1" y="187"/>
                      <a:pt x="2" y="185"/>
                      <a:pt x="2" y="184"/>
                    </a:cubicBezTo>
                    <a:cubicBezTo>
                      <a:pt x="4" y="180"/>
                      <a:pt x="5" y="176"/>
                      <a:pt x="3" y="172"/>
                    </a:cubicBezTo>
                    <a:cubicBezTo>
                      <a:pt x="3" y="170"/>
                      <a:pt x="2" y="168"/>
                      <a:pt x="2" y="167"/>
                    </a:cubicBezTo>
                    <a:cubicBezTo>
                      <a:pt x="1" y="163"/>
                      <a:pt x="3" y="160"/>
                      <a:pt x="7" y="160"/>
                    </a:cubicBezTo>
                    <a:cubicBezTo>
                      <a:pt x="10" y="160"/>
                      <a:pt x="12" y="160"/>
                      <a:pt x="14" y="159"/>
                    </a:cubicBezTo>
                    <a:cubicBezTo>
                      <a:pt x="19" y="158"/>
                      <a:pt x="22" y="155"/>
                      <a:pt x="23" y="150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5" y="153"/>
                      <a:pt x="23" y="160"/>
                      <a:pt x="17" y="162"/>
                    </a:cubicBezTo>
                    <a:cubicBezTo>
                      <a:pt x="15" y="162"/>
                      <a:pt x="12" y="163"/>
                      <a:pt x="9" y="162"/>
                    </a:cubicBezTo>
                    <a:cubicBezTo>
                      <a:pt x="9" y="162"/>
                      <a:pt x="9" y="162"/>
                      <a:pt x="9" y="162"/>
                    </a:cubicBezTo>
                    <a:cubicBezTo>
                      <a:pt x="5" y="162"/>
                      <a:pt x="3" y="164"/>
                      <a:pt x="4" y="168"/>
                    </a:cubicBezTo>
                    <a:cubicBezTo>
                      <a:pt x="5" y="169"/>
                      <a:pt x="6" y="171"/>
                      <a:pt x="6" y="173"/>
                    </a:cubicBezTo>
                    <a:cubicBezTo>
                      <a:pt x="8" y="176"/>
                      <a:pt x="8" y="180"/>
                      <a:pt x="6" y="184"/>
                    </a:cubicBezTo>
                    <a:cubicBezTo>
                      <a:pt x="6" y="185"/>
                      <a:pt x="5" y="186"/>
                      <a:pt x="5" y="188"/>
                    </a:cubicBezTo>
                    <a:cubicBezTo>
                      <a:pt x="4" y="190"/>
                      <a:pt x="4" y="192"/>
                      <a:pt x="7" y="193"/>
                    </a:cubicBezTo>
                    <a:cubicBezTo>
                      <a:pt x="9" y="193"/>
                      <a:pt x="11" y="194"/>
                      <a:pt x="13" y="194"/>
                    </a:cubicBezTo>
                    <a:cubicBezTo>
                      <a:pt x="24" y="196"/>
                      <a:pt x="35" y="199"/>
                      <a:pt x="46" y="202"/>
                    </a:cubicBezTo>
                    <a:cubicBezTo>
                      <a:pt x="49" y="203"/>
                      <a:pt x="52" y="204"/>
                      <a:pt x="55" y="203"/>
                    </a:cubicBezTo>
                    <a:cubicBezTo>
                      <a:pt x="63" y="202"/>
                      <a:pt x="66" y="197"/>
                      <a:pt x="65" y="190"/>
                    </a:cubicBezTo>
                    <a:cubicBezTo>
                      <a:pt x="64" y="186"/>
                      <a:pt x="62" y="182"/>
                      <a:pt x="60" y="179"/>
                    </a:cubicBezTo>
                    <a:cubicBezTo>
                      <a:pt x="55" y="170"/>
                      <a:pt x="49" y="161"/>
                      <a:pt x="42" y="152"/>
                    </a:cubicBezTo>
                    <a:cubicBezTo>
                      <a:pt x="40" y="150"/>
                      <a:pt x="37" y="147"/>
                      <a:pt x="35" y="145"/>
                    </a:cubicBezTo>
                    <a:cubicBezTo>
                      <a:pt x="32" y="143"/>
                      <a:pt x="30" y="143"/>
                      <a:pt x="27" y="145"/>
                    </a:cubicBezTo>
                    <a:cubicBezTo>
                      <a:pt x="26" y="145"/>
                      <a:pt x="25" y="145"/>
                      <a:pt x="25" y="144"/>
                    </a:cubicBezTo>
                    <a:cubicBezTo>
                      <a:pt x="24" y="140"/>
                      <a:pt x="24" y="137"/>
                      <a:pt x="25" y="134"/>
                    </a:cubicBezTo>
                    <a:cubicBezTo>
                      <a:pt x="26" y="133"/>
                      <a:pt x="26" y="131"/>
                      <a:pt x="27" y="130"/>
                    </a:cubicBezTo>
                    <a:cubicBezTo>
                      <a:pt x="30" y="125"/>
                      <a:pt x="33" y="119"/>
                      <a:pt x="35" y="113"/>
                    </a:cubicBezTo>
                    <a:cubicBezTo>
                      <a:pt x="37" y="106"/>
                      <a:pt x="39" y="100"/>
                      <a:pt x="43" y="94"/>
                    </a:cubicBezTo>
                    <a:cubicBezTo>
                      <a:pt x="46" y="91"/>
                      <a:pt x="49" y="87"/>
                      <a:pt x="52" y="83"/>
                    </a:cubicBezTo>
                    <a:cubicBezTo>
                      <a:pt x="54" y="80"/>
                      <a:pt x="56" y="77"/>
                      <a:pt x="58" y="73"/>
                    </a:cubicBezTo>
                    <a:cubicBezTo>
                      <a:pt x="60" y="71"/>
                      <a:pt x="60" y="68"/>
                      <a:pt x="60" y="65"/>
                    </a:cubicBezTo>
                    <a:cubicBezTo>
                      <a:pt x="59" y="58"/>
                      <a:pt x="59" y="51"/>
                      <a:pt x="59" y="44"/>
                    </a:cubicBezTo>
                    <a:cubicBezTo>
                      <a:pt x="58" y="39"/>
                      <a:pt x="58" y="33"/>
                      <a:pt x="58" y="27"/>
                    </a:cubicBezTo>
                    <a:cubicBezTo>
                      <a:pt x="59" y="16"/>
                      <a:pt x="63" y="8"/>
                      <a:pt x="73" y="3"/>
                    </a:cubicBezTo>
                    <a:cubicBezTo>
                      <a:pt x="77" y="1"/>
                      <a:pt x="81" y="0"/>
                      <a:pt x="85" y="0"/>
                    </a:cubicBezTo>
                    <a:cubicBezTo>
                      <a:pt x="91" y="0"/>
                      <a:pt x="97" y="1"/>
                      <a:pt x="102" y="3"/>
                    </a:cubicBezTo>
                    <a:cubicBezTo>
                      <a:pt x="109" y="6"/>
                      <a:pt x="114" y="11"/>
                      <a:pt x="117" y="18"/>
                    </a:cubicBezTo>
                    <a:cubicBezTo>
                      <a:pt x="121" y="24"/>
                      <a:pt x="122" y="30"/>
                      <a:pt x="122" y="36"/>
                    </a:cubicBezTo>
                    <a:cubicBezTo>
                      <a:pt x="123" y="40"/>
                      <a:pt x="122" y="44"/>
                      <a:pt x="123" y="47"/>
                    </a:cubicBezTo>
                    <a:cubicBezTo>
                      <a:pt x="124" y="61"/>
                      <a:pt x="128" y="74"/>
                      <a:pt x="139" y="85"/>
                    </a:cubicBezTo>
                    <a:cubicBezTo>
                      <a:pt x="150" y="97"/>
                      <a:pt x="156" y="112"/>
                      <a:pt x="160" y="128"/>
                    </a:cubicBezTo>
                    <a:cubicBezTo>
                      <a:pt x="161" y="133"/>
                      <a:pt x="161" y="138"/>
                      <a:pt x="160" y="143"/>
                    </a:cubicBezTo>
                    <a:cubicBezTo>
                      <a:pt x="160" y="144"/>
                      <a:pt x="159" y="146"/>
                      <a:pt x="159" y="146"/>
                    </a:cubicBezTo>
                    <a:cubicBezTo>
                      <a:pt x="158" y="147"/>
                      <a:pt x="158" y="148"/>
                      <a:pt x="157" y="148"/>
                    </a:cubicBezTo>
                    <a:cubicBezTo>
                      <a:pt x="155" y="149"/>
                      <a:pt x="154" y="151"/>
                      <a:pt x="153" y="152"/>
                    </a:cubicBezTo>
                    <a:cubicBezTo>
                      <a:pt x="151" y="154"/>
                      <a:pt x="149" y="156"/>
                      <a:pt x="147" y="158"/>
                    </a:cubicBezTo>
                    <a:cubicBezTo>
                      <a:pt x="144" y="161"/>
                      <a:pt x="139" y="161"/>
                      <a:pt x="135" y="160"/>
                    </a:cubicBezTo>
                    <a:cubicBezTo>
                      <a:pt x="133" y="159"/>
                      <a:pt x="132" y="157"/>
                      <a:pt x="131" y="156"/>
                    </a:cubicBezTo>
                    <a:cubicBezTo>
                      <a:pt x="130" y="154"/>
                      <a:pt x="129" y="152"/>
                      <a:pt x="128" y="151"/>
                    </a:cubicBezTo>
                    <a:cubicBezTo>
                      <a:pt x="127" y="149"/>
                      <a:pt x="126" y="148"/>
                      <a:pt x="125" y="148"/>
                    </a:cubicBezTo>
                    <a:cubicBezTo>
                      <a:pt x="123" y="148"/>
                      <a:pt x="122" y="150"/>
                      <a:pt x="121" y="151"/>
                    </a:cubicBezTo>
                    <a:cubicBezTo>
                      <a:pt x="120" y="155"/>
                      <a:pt x="120" y="159"/>
                      <a:pt x="121" y="163"/>
                    </a:cubicBezTo>
                    <a:cubicBezTo>
                      <a:pt x="123" y="171"/>
                      <a:pt x="123" y="179"/>
                      <a:pt x="122" y="186"/>
                    </a:cubicBezTo>
                    <a:cubicBezTo>
                      <a:pt x="122" y="189"/>
                      <a:pt x="121" y="192"/>
                      <a:pt x="122" y="194"/>
                    </a:cubicBezTo>
                    <a:cubicBezTo>
                      <a:pt x="123" y="202"/>
                      <a:pt x="129" y="205"/>
                      <a:pt x="136" y="203"/>
                    </a:cubicBezTo>
                    <a:cubicBezTo>
                      <a:pt x="139" y="202"/>
                      <a:pt x="142" y="200"/>
                      <a:pt x="145" y="197"/>
                    </a:cubicBezTo>
                    <a:cubicBezTo>
                      <a:pt x="151" y="192"/>
                      <a:pt x="158" y="189"/>
                      <a:pt x="165" y="186"/>
                    </a:cubicBezTo>
                    <a:cubicBezTo>
                      <a:pt x="168" y="185"/>
                      <a:pt x="171" y="184"/>
                      <a:pt x="173" y="183"/>
                    </a:cubicBezTo>
                    <a:cubicBezTo>
                      <a:pt x="174" y="182"/>
                      <a:pt x="174" y="182"/>
                      <a:pt x="175" y="181"/>
                    </a:cubicBezTo>
                    <a:cubicBezTo>
                      <a:pt x="176" y="180"/>
                      <a:pt x="176" y="178"/>
                      <a:pt x="175" y="177"/>
                    </a:cubicBezTo>
                    <a:cubicBezTo>
                      <a:pt x="174" y="176"/>
                      <a:pt x="172" y="175"/>
                      <a:pt x="171" y="174"/>
                    </a:cubicBezTo>
                    <a:cubicBezTo>
                      <a:pt x="170" y="173"/>
                      <a:pt x="169" y="173"/>
                      <a:pt x="168" y="173"/>
                    </a:cubicBezTo>
                    <a:cubicBezTo>
                      <a:pt x="163" y="171"/>
                      <a:pt x="161" y="168"/>
                      <a:pt x="160" y="163"/>
                    </a:cubicBezTo>
                    <a:cubicBezTo>
                      <a:pt x="160" y="161"/>
                      <a:pt x="160" y="158"/>
                      <a:pt x="160" y="155"/>
                    </a:cubicBezTo>
                    <a:cubicBezTo>
                      <a:pt x="160" y="155"/>
                      <a:pt x="160" y="154"/>
                      <a:pt x="161" y="153"/>
                    </a:cubicBezTo>
                    <a:close/>
                    <a:moveTo>
                      <a:pt x="71" y="69"/>
                    </a:moveTo>
                    <a:cubicBezTo>
                      <a:pt x="71" y="69"/>
                      <a:pt x="71" y="69"/>
                      <a:pt x="71" y="69"/>
                    </a:cubicBezTo>
                    <a:cubicBezTo>
                      <a:pt x="73" y="71"/>
                      <a:pt x="74" y="73"/>
                      <a:pt x="77" y="74"/>
                    </a:cubicBezTo>
                    <a:cubicBezTo>
                      <a:pt x="81" y="74"/>
                      <a:pt x="85" y="73"/>
                      <a:pt x="88" y="72"/>
                    </a:cubicBezTo>
                    <a:cubicBezTo>
                      <a:pt x="91" y="70"/>
                      <a:pt x="94" y="68"/>
                      <a:pt x="98" y="67"/>
                    </a:cubicBezTo>
                    <a:cubicBezTo>
                      <a:pt x="99" y="66"/>
                      <a:pt x="100" y="66"/>
                      <a:pt x="101" y="66"/>
                    </a:cubicBezTo>
                    <a:cubicBezTo>
                      <a:pt x="101" y="66"/>
                      <a:pt x="102" y="66"/>
                      <a:pt x="102" y="67"/>
                    </a:cubicBezTo>
                    <a:cubicBezTo>
                      <a:pt x="102" y="67"/>
                      <a:pt x="102" y="68"/>
                      <a:pt x="102" y="68"/>
                    </a:cubicBezTo>
                    <a:cubicBezTo>
                      <a:pt x="101" y="69"/>
                      <a:pt x="100" y="69"/>
                      <a:pt x="99" y="70"/>
                    </a:cubicBezTo>
                    <a:cubicBezTo>
                      <a:pt x="95" y="72"/>
                      <a:pt x="91" y="74"/>
                      <a:pt x="87" y="77"/>
                    </a:cubicBezTo>
                    <a:cubicBezTo>
                      <a:pt x="85" y="79"/>
                      <a:pt x="83" y="80"/>
                      <a:pt x="81" y="81"/>
                    </a:cubicBezTo>
                    <a:cubicBezTo>
                      <a:pt x="78" y="82"/>
                      <a:pt x="76" y="82"/>
                      <a:pt x="73" y="79"/>
                    </a:cubicBezTo>
                    <a:cubicBezTo>
                      <a:pt x="71" y="77"/>
                      <a:pt x="69" y="74"/>
                      <a:pt x="67" y="72"/>
                    </a:cubicBezTo>
                    <a:cubicBezTo>
                      <a:pt x="67" y="71"/>
                      <a:pt x="66" y="70"/>
                      <a:pt x="65" y="69"/>
                    </a:cubicBezTo>
                    <a:cubicBezTo>
                      <a:pt x="65" y="70"/>
                      <a:pt x="65" y="71"/>
                      <a:pt x="65" y="71"/>
                    </a:cubicBezTo>
                    <a:cubicBezTo>
                      <a:pt x="65" y="73"/>
                      <a:pt x="64" y="75"/>
                      <a:pt x="64" y="77"/>
                    </a:cubicBezTo>
                    <a:cubicBezTo>
                      <a:pt x="63" y="79"/>
                      <a:pt x="61" y="81"/>
                      <a:pt x="60" y="83"/>
                    </a:cubicBezTo>
                    <a:cubicBezTo>
                      <a:pt x="59" y="86"/>
                      <a:pt x="57" y="89"/>
                      <a:pt x="57" y="92"/>
                    </a:cubicBezTo>
                    <a:cubicBezTo>
                      <a:pt x="57" y="94"/>
                      <a:pt x="58" y="96"/>
                      <a:pt x="58" y="98"/>
                    </a:cubicBezTo>
                    <a:cubicBezTo>
                      <a:pt x="58" y="99"/>
                      <a:pt x="57" y="100"/>
                      <a:pt x="56" y="101"/>
                    </a:cubicBezTo>
                    <a:cubicBezTo>
                      <a:pt x="54" y="105"/>
                      <a:pt x="52" y="108"/>
                      <a:pt x="50" y="113"/>
                    </a:cubicBezTo>
                    <a:cubicBezTo>
                      <a:pt x="48" y="117"/>
                      <a:pt x="46" y="122"/>
                      <a:pt x="46" y="127"/>
                    </a:cubicBezTo>
                    <a:cubicBezTo>
                      <a:pt x="46" y="130"/>
                      <a:pt x="46" y="133"/>
                      <a:pt x="46" y="136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5" y="142"/>
                      <a:pt x="44" y="142"/>
                      <a:pt x="43" y="141"/>
                    </a:cubicBezTo>
                    <a:cubicBezTo>
                      <a:pt x="42" y="140"/>
                      <a:pt x="41" y="139"/>
                      <a:pt x="40" y="138"/>
                    </a:cubicBezTo>
                    <a:cubicBezTo>
                      <a:pt x="38" y="134"/>
                      <a:pt x="37" y="130"/>
                      <a:pt x="38" y="125"/>
                    </a:cubicBezTo>
                    <a:cubicBezTo>
                      <a:pt x="38" y="124"/>
                      <a:pt x="38" y="122"/>
                      <a:pt x="38" y="121"/>
                    </a:cubicBezTo>
                    <a:cubicBezTo>
                      <a:pt x="38" y="121"/>
                      <a:pt x="38" y="121"/>
                      <a:pt x="38" y="121"/>
                    </a:cubicBezTo>
                    <a:cubicBezTo>
                      <a:pt x="37" y="122"/>
                      <a:pt x="37" y="123"/>
                      <a:pt x="37" y="123"/>
                    </a:cubicBezTo>
                    <a:cubicBezTo>
                      <a:pt x="35" y="127"/>
                      <a:pt x="35" y="131"/>
                      <a:pt x="37" y="135"/>
                    </a:cubicBezTo>
                    <a:cubicBezTo>
                      <a:pt x="37" y="138"/>
                      <a:pt x="38" y="141"/>
                      <a:pt x="40" y="143"/>
                    </a:cubicBezTo>
                    <a:cubicBezTo>
                      <a:pt x="44" y="146"/>
                      <a:pt x="48" y="150"/>
                      <a:pt x="52" y="153"/>
                    </a:cubicBezTo>
                    <a:cubicBezTo>
                      <a:pt x="57" y="157"/>
                      <a:pt x="62" y="161"/>
                      <a:pt x="67" y="165"/>
                    </a:cubicBezTo>
                    <a:cubicBezTo>
                      <a:pt x="69" y="167"/>
                      <a:pt x="70" y="170"/>
                      <a:pt x="69" y="172"/>
                    </a:cubicBezTo>
                    <a:cubicBezTo>
                      <a:pt x="68" y="175"/>
                      <a:pt x="67" y="177"/>
                      <a:pt x="64" y="178"/>
                    </a:cubicBezTo>
                    <a:cubicBezTo>
                      <a:pt x="64" y="178"/>
                      <a:pt x="63" y="178"/>
                      <a:pt x="62" y="178"/>
                    </a:cubicBezTo>
                    <a:cubicBezTo>
                      <a:pt x="63" y="180"/>
                      <a:pt x="65" y="182"/>
                      <a:pt x="66" y="183"/>
                    </a:cubicBezTo>
                    <a:cubicBezTo>
                      <a:pt x="68" y="186"/>
                      <a:pt x="69" y="189"/>
                      <a:pt x="69" y="192"/>
                    </a:cubicBezTo>
                    <a:cubicBezTo>
                      <a:pt x="70" y="194"/>
                      <a:pt x="70" y="196"/>
                      <a:pt x="70" y="197"/>
                    </a:cubicBezTo>
                    <a:cubicBezTo>
                      <a:pt x="70" y="197"/>
                      <a:pt x="70" y="197"/>
                      <a:pt x="71" y="197"/>
                    </a:cubicBezTo>
                    <a:cubicBezTo>
                      <a:pt x="73" y="196"/>
                      <a:pt x="73" y="193"/>
                      <a:pt x="72" y="191"/>
                    </a:cubicBezTo>
                    <a:cubicBezTo>
                      <a:pt x="72" y="189"/>
                      <a:pt x="70" y="186"/>
                      <a:pt x="69" y="184"/>
                    </a:cubicBezTo>
                    <a:cubicBezTo>
                      <a:pt x="68" y="184"/>
                      <a:pt x="68" y="183"/>
                      <a:pt x="68" y="183"/>
                    </a:cubicBezTo>
                    <a:cubicBezTo>
                      <a:pt x="69" y="182"/>
                      <a:pt x="71" y="181"/>
                      <a:pt x="72" y="182"/>
                    </a:cubicBezTo>
                    <a:cubicBezTo>
                      <a:pt x="74" y="184"/>
                      <a:pt x="76" y="186"/>
                      <a:pt x="79" y="186"/>
                    </a:cubicBezTo>
                    <a:cubicBezTo>
                      <a:pt x="85" y="187"/>
                      <a:pt x="91" y="187"/>
                      <a:pt x="97" y="185"/>
                    </a:cubicBezTo>
                    <a:cubicBezTo>
                      <a:pt x="101" y="184"/>
                      <a:pt x="106" y="183"/>
                      <a:pt x="109" y="179"/>
                    </a:cubicBezTo>
                    <a:cubicBezTo>
                      <a:pt x="111" y="178"/>
                      <a:pt x="112" y="176"/>
                      <a:pt x="114" y="174"/>
                    </a:cubicBezTo>
                    <a:cubicBezTo>
                      <a:pt x="114" y="173"/>
                      <a:pt x="115" y="173"/>
                      <a:pt x="116" y="173"/>
                    </a:cubicBezTo>
                    <a:cubicBezTo>
                      <a:pt x="116" y="173"/>
                      <a:pt x="117" y="174"/>
                      <a:pt x="117" y="175"/>
                    </a:cubicBezTo>
                    <a:cubicBezTo>
                      <a:pt x="117" y="179"/>
                      <a:pt x="117" y="182"/>
                      <a:pt x="115" y="186"/>
                    </a:cubicBezTo>
                    <a:cubicBezTo>
                      <a:pt x="115" y="188"/>
                      <a:pt x="114" y="191"/>
                      <a:pt x="114" y="193"/>
                    </a:cubicBezTo>
                    <a:cubicBezTo>
                      <a:pt x="113" y="195"/>
                      <a:pt x="114" y="196"/>
                      <a:pt x="116" y="196"/>
                    </a:cubicBezTo>
                    <a:cubicBezTo>
                      <a:pt x="117" y="191"/>
                      <a:pt x="118" y="187"/>
                      <a:pt x="119" y="182"/>
                    </a:cubicBezTo>
                    <a:cubicBezTo>
                      <a:pt x="119" y="179"/>
                      <a:pt x="120" y="175"/>
                      <a:pt x="119" y="171"/>
                    </a:cubicBezTo>
                    <a:cubicBezTo>
                      <a:pt x="119" y="167"/>
                      <a:pt x="118" y="164"/>
                      <a:pt x="118" y="160"/>
                    </a:cubicBezTo>
                    <a:cubicBezTo>
                      <a:pt x="118" y="157"/>
                      <a:pt x="118" y="153"/>
                      <a:pt x="119" y="150"/>
                    </a:cubicBezTo>
                    <a:cubicBezTo>
                      <a:pt x="120" y="148"/>
                      <a:pt x="122" y="146"/>
                      <a:pt x="126" y="146"/>
                    </a:cubicBezTo>
                    <a:cubicBezTo>
                      <a:pt x="126" y="146"/>
                      <a:pt x="126" y="146"/>
                      <a:pt x="127" y="146"/>
                    </a:cubicBezTo>
                    <a:cubicBezTo>
                      <a:pt x="127" y="142"/>
                      <a:pt x="129" y="140"/>
                      <a:pt x="132" y="139"/>
                    </a:cubicBezTo>
                    <a:cubicBezTo>
                      <a:pt x="137" y="138"/>
                      <a:pt x="142" y="139"/>
                      <a:pt x="146" y="141"/>
                    </a:cubicBezTo>
                    <a:cubicBezTo>
                      <a:pt x="145" y="138"/>
                      <a:pt x="142" y="138"/>
                      <a:pt x="140" y="136"/>
                    </a:cubicBezTo>
                    <a:cubicBezTo>
                      <a:pt x="145" y="119"/>
                      <a:pt x="136" y="97"/>
                      <a:pt x="126" y="92"/>
                    </a:cubicBezTo>
                    <a:cubicBezTo>
                      <a:pt x="131" y="98"/>
                      <a:pt x="134" y="104"/>
                      <a:pt x="136" y="110"/>
                    </a:cubicBezTo>
                    <a:cubicBezTo>
                      <a:pt x="139" y="117"/>
                      <a:pt x="140" y="124"/>
                      <a:pt x="139" y="131"/>
                    </a:cubicBezTo>
                    <a:cubicBezTo>
                      <a:pt x="138" y="136"/>
                      <a:pt x="136" y="138"/>
                      <a:pt x="132" y="138"/>
                    </a:cubicBezTo>
                    <a:cubicBezTo>
                      <a:pt x="130" y="138"/>
                      <a:pt x="128" y="137"/>
                      <a:pt x="128" y="135"/>
                    </a:cubicBezTo>
                    <a:cubicBezTo>
                      <a:pt x="127" y="133"/>
                      <a:pt x="127" y="131"/>
                      <a:pt x="127" y="129"/>
                    </a:cubicBezTo>
                    <a:cubicBezTo>
                      <a:pt x="127" y="122"/>
                      <a:pt x="126" y="114"/>
                      <a:pt x="124" y="107"/>
                    </a:cubicBezTo>
                    <a:cubicBezTo>
                      <a:pt x="123" y="103"/>
                      <a:pt x="121" y="99"/>
                      <a:pt x="117" y="95"/>
                    </a:cubicBezTo>
                    <a:cubicBezTo>
                      <a:pt x="117" y="95"/>
                      <a:pt x="117" y="94"/>
                      <a:pt x="117" y="94"/>
                    </a:cubicBezTo>
                    <a:cubicBezTo>
                      <a:pt x="115" y="86"/>
                      <a:pt x="112" y="79"/>
                      <a:pt x="108" y="73"/>
                    </a:cubicBezTo>
                    <a:cubicBezTo>
                      <a:pt x="106" y="70"/>
                      <a:pt x="105" y="67"/>
                      <a:pt x="106" y="64"/>
                    </a:cubicBezTo>
                    <a:cubicBezTo>
                      <a:pt x="106" y="62"/>
                      <a:pt x="106" y="61"/>
                      <a:pt x="107" y="59"/>
                    </a:cubicBezTo>
                    <a:cubicBezTo>
                      <a:pt x="107" y="56"/>
                      <a:pt x="106" y="54"/>
                      <a:pt x="104" y="54"/>
                    </a:cubicBezTo>
                    <a:cubicBezTo>
                      <a:pt x="100" y="53"/>
                      <a:pt x="97" y="51"/>
                      <a:pt x="94" y="50"/>
                    </a:cubicBezTo>
                    <a:cubicBezTo>
                      <a:pt x="91" y="49"/>
                      <a:pt x="91" y="47"/>
                      <a:pt x="91" y="45"/>
                    </a:cubicBezTo>
                    <a:cubicBezTo>
                      <a:pt x="91" y="43"/>
                      <a:pt x="91" y="42"/>
                      <a:pt x="92" y="40"/>
                    </a:cubicBezTo>
                    <a:cubicBezTo>
                      <a:pt x="93" y="38"/>
                      <a:pt x="95" y="37"/>
                      <a:pt x="98" y="37"/>
                    </a:cubicBezTo>
                    <a:cubicBezTo>
                      <a:pt x="100" y="37"/>
                      <a:pt x="101" y="38"/>
                      <a:pt x="102" y="40"/>
                    </a:cubicBezTo>
                    <a:cubicBezTo>
                      <a:pt x="103" y="43"/>
                      <a:pt x="103" y="45"/>
                      <a:pt x="102" y="48"/>
                    </a:cubicBezTo>
                    <a:cubicBezTo>
                      <a:pt x="102" y="49"/>
                      <a:pt x="101" y="50"/>
                      <a:pt x="102" y="50"/>
                    </a:cubicBezTo>
                    <a:cubicBezTo>
                      <a:pt x="104" y="51"/>
                      <a:pt x="107" y="50"/>
                      <a:pt x="107" y="48"/>
                    </a:cubicBezTo>
                    <a:cubicBezTo>
                      <a:pt x="108" y="44"/>
                      <a:pt x="107" y="40"/>
                      <a:pt x="105" y="36"/>
                    </a:cubicBezTo>
                    <a:cubicBezTo>
                      <a:pt x="104" y="32"/>
                      <a:pt x="100" y="30"/>
                      <a:pt x="96" y="30"/>
                    </a:cubicBezTo>
                    <a:cubicBezTo>
                      <a:pt x="91" y="31"/>
                      <a:pt x="88" y="33"/>
                      <a:pt x="87" y="38"/>
                    </a:cubicBezTo>
                    <a:cubicBezTo>
                      <a:pt x="87" y="39"/>
                      <a:pt x="87" y="41"/>
                      <a:pt x="87" y="42"/>
                    </a:cubicBezTo>
                    <a:cubicBezTo>
                      <a:pt x="87" y="44"/>
                      <a:pt x="87" y="45"/>
                      <a:pt x="87" y="47"/>
                    </a:cubicBezTo>
                    <a:cubicBezTo>
                      <a:pt x="85" y="46"/>
                      <a:pt x="83" y="46"/>
                      <a:pt x="81" y="46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78" y="46"/>
                      <a:pt x="78" y="46"/>
                      <a:pt x="78" y="44"/>
                    </a:cubicBezTo>
                    <a:cubicBezTo>
                      <a:pt x="77" y="42"/>
                      <a:pt x="77" y="39"/>
                      <a:pt x="76" y="36"/>
                    </a:cubicBezTo>
                    <a:cubicBezTo>
                      <a:pt x="76" y="36"/>
                      <a:pt x="76" y="35"/>
                      <a:pt x="76" y="35"/>
                    </a:cubicBezTo>
                    <a:cubicBezTo>
                      <a:pt x="75" y="33"/>
                      <a:pt x="73" y="31"/>
                      <a:pt x="70" y="31"/>
                    </a:cubicBezTo>
                    <a:cubicBezTo>
                      <a:pt x="68" y="31"/>
                      <a:pt x="67" y="33"/>
                      <a:pt x="66" y="35"/>
                    </a:cubicBezTo>
                    <a:cubicBezTo>
                      <a:pt x="63" y="40"/>
                      <a:pt x="63" y="45"/>
                      <a:pt x="66" y="50"/>
                    </a:cubicBezTo>
                    <a:cubicBezTo>
                      <a:pt x="66" y="51"/>
                      <a:pt x="67" y="51"/>
                      <a:pt x="68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9" y="49"/>
                      <a:pt x="68" y="48"/>
                      <a:pt x="67" y="47"/>
                    </a:cubicBezTo>
                    <a:cubicBezTo>
                      <a:pt x="66" y="45"/>
                      <a:pt x="65" y="43"/>
                      <a:pt x="66" y="40"/>
                    </a:cubicBezTo>
                    <a:cubicBezTo>
                      <a:pt x="67" y="37"/>
                      <a:pt x="71" y="36"/>
                      <a:pt x="73" y="38"/>
                    </a:cubicBezTo>
                    <a:cubicBezTo>
                      <a:pt x="75" y="40"/>
                      <a:pt x="75" y="42"/>
                      <a:pt x="75" y="44"/>
                    </a:cubicBezTo>
                    <a:cubicBezTo>
                      <a:pt x="75" y="46"/>
                      <a:pt x="74" y="47"/>
                      <a:pt x="73" y="48"/>
                    </a:cubicBezTo>
                    <a:cubicBezTo>
                      <a:pt x="73" y="49"/>
                      <a:pt x="72" y="49"/>
                      <a:pt x="72" y="49"/>
                    </a:cubicBezTo>
                    <a:cubicBezTo>
                      <a:pt x="71" y="51"/>
                      <a:pt x="69" y="53"/>
                      <a:pt x="66" y="54"/>
                    </a:cubicBezTo>
                    <a:cubicBezTo>
                      <a:pt x="65" y="55"/>
                      <a:pt x="65" y="56"/>
                      <a:pt x="64" y="57"/>
                    </a:cubicBezTo>
                    <a:cubicBezTo>
                      <a:pt x="63" y="58"/>
                      <a:pt x="64" y="59"/>
                      <a:pt x="65" y="60"/>
                    </a:cubicBezTo>
                    <a:cubicBezTo>
                      <a:pt x="66" y="61"/>
                      <a:pt x="67" y="61"/>
                      <a:pt x="68" y="63"/>
                    </a:cubicBezTo>
                    <a:cubicBezTo>
                      <a:pt x="71" y="66"/>
                      <a:pt x="74" y="67"/>
                      <a:pt x="78" y="66"/>
                    </a:cubicBezTo>
                    <a:cubicBezTo>
                      <a:pt x="82" y="66"/>
                      <a:pt x="87" y="65"/>
                      <a:pt x="91" y="64"/>
                    </a:cubicBezTo>
                    <a:cubicBezTo>
                      <a:pt x="95" y="63"/>
                      <a:pt x="98" y="62"/>
                      <a:pt x="101" y="58"/>
                    </a:cubicBezTo>
                    <a:cubicBezTo>
                      <a:pt x="101" y="58"/>
                      <a:pt x="102" y="58"/>
                      <a:pt x="103" y="58"/>
                    </a:cubicBezTo>
                    <a:cubicBezTo>
                      <a:pt x="103" y="59"/>
                      <a:pt x="103" y="60"/>
                      <a:pt x="103" y="60"/>
                    </a:cubicBezTo>
                    <a:cubicBezTo>
                      <a:pt x="103" y="61"/>
                      <a:pt x="102" y="61"/>
                      <a:pt x="102" y="61"/>
                    </a:cubicBezTo>
                    <a:cubicBezTo>
                      <a:pt x="97" y="64"/>
                      <a:pt x="92" y="66"/>
                      <a:pt x="86" y="68"/>
                    </a:cubicBezTo>
                    <a:cubicBezTo>
                      <a:pt x="83" y="69"/>
                      <a:pt x="79" y="70"/>
                      <a:pt x="74" y="69"/>
                    </a:cubicBezTo>
                    <a:cubicBezTo>
                      <a:pt x="73" y="69"/>
                      <a:pt x="72" y="69"/>
                      <a:pt x="71" y="69"/>
                    </a:cubicBezTo>
                    <a:close/>
                    <a:moveTo>
                      <a:pt x="73" y="45"/>
                    </a:moveTo>
                    <a:cubicBezTo>
                      <a:pt x="73" y="43"/>
                      <a:pt x="73" y="42"/>
                      <a:pt x="72" y="40"/>
                    </a:cubicBezTo>
                    <a:cubicBezTo>
                      <a:pt x="72" y="40"/>
                      <a:pt x="71" y="40"/>
                      <a:pt x="71" y="40"/>
                    </a:cubicBezTo>
                    <a:cubicBezTo>
                      <a:pt x="71" y="40"/>
                      <a:pt x="70" y="41"/>
                      <a:pt x="70" y="41"/>
                    </a:cubicBezTo>
                    <a:cubicBezTo>
                      <a:pt x="72" y="42"/>
                      <a:pt x="72" y="43"/>
                      <a:pt x="72" y="44"/>
                    </a:cubicBezTo>
                    <a:cubicBezTo>
                      <a:pt x="72" y="45"/>
                      <a:pt x="72" y="45"/>
                      <a:pt x="73" y="45"/>
                    </a:cubicBezTo>
                    <a:close/>
                    <a:moveTo>
                      <a:pt x="97" y="40"/>
                    </a:moveTo>
                    <a:cubicBezTo>
                      <a:pt x="99" y="40"/>
                      <a:pt x="99" y="42"/>
                      <a:pt x="100" y="44"/>
                    </a:cubicBezTo>
                    <a:cubicBezTo>
                      <a:pt x="100" y="43"/>
                      <a:pt x="101" y="43"/>
                      <a:pt x="101" y="43"/>
                    </a:cubicBezTo>
                    <a:cubicBezTo>
                      <a:pt x="101" y="42"/>
                      <a:pt x="100" y="40"/>
                      <a:pt x="99" y="40"/>
                    </a:cubicBezTo>
                    <a:cubicBezTo>
                      <a:pt x="99" y="39"/>
                      <a:pt x="98" y="39"/>
                      <a:pt x="97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14" name="Freeform 372"/>
              <p:cNvSpPr>
                <a:spLocks/>
              </p:cNvSpPr>
              <p:nvPr userDrawn="1"/>
            </p:nvSpPr>
            <p:spPr bwMode="auto">
              <a:xfrm>
                <a:off x="2672" y="1883"/>
                <a:ext cx="2" cy="3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2 h 2"/>
                  <a:gd name="T4" fmla="*/ 0 w 2"/>
                  <a:gd name="T5" fmla="*/ 2 h 2"/>
                  <a:gd name="T6" fmla="*/ 0 w 2"/>
                  <a:gd name="T7" fmla="*/ 1 h 2"/>
                  <a:gd name="T8" fmla="*/ 2 w 2"/>
                  <a:gd name="T9" fmla="*/ 0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15" name="Freeform 373"/>
              <p:cNvSpPr>
                <a:spLocks/>
              </p:cNvSpPr>
              <p:nvPr userDrawn="1"/>
            </p:nvSpPr>
            <p:spPr bwMode="auto">
              <a:xfrm>
                <a:off x="2684" y="1883"/>
                <a:ext cx="5" cy="3"/>
              </a:xfrm>
              <a:custGeom>
                <a:avLst/>
                <a:gdLst>
                  <a:gd name="T0" fmla="*/ 0 w 4"/>
                  <a:gd name="T1" fmla="*/ 0 h 2"/>
                  <a:gd name="T2" fmla="*/ 3 w 4"/>
                  <a:gd name="T3" fmla="*/ 0 h 2"/>
                  <a:gd name="T4" fmla="*/ 4 w 4"/>
                  <a:gd name="T5" fmla="*/ 1 h 2"/>
                  <a:gd name="T6" fmla="*/ 2 w 4"/>
                  <a:gd name="T7" fmla="*/ 1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3" y="1"/>
                      <a:pt x="3" y="2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16" name="Freeform 374"/>
              <p:cNvSpPr>
                <a:spLocks/>
              </p:cNvSpPr>
              <p:nvPr userDrawn="1"/>
            </p:nvSpPr>
            <p:spPr bwMode="auto">
              <a:xfrm>
                <a:off x="2043" y="37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2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3" y="46"/>
                      <a:pt x="19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1" y="29"/>
                      <a:pt x="16" y="26"/>
                    </a:cubicBezTo>
                    <a:cubicBezTo>
                      <a:pt x="22" y="24"/>
                      <a:pt x="27" y="21"/>
                      <a:pt x="32" y="18"/>
                    </a:cubicBezTo>
                    <a:cubicBezTo>
                      <a:pt x="38" y="16"/>
                      <a:pt x="43" y="13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17" name="Freeform 375"/>
              <p:cNvSpPr>
                <a:spLocks/>
              </p:cNvSpPr>
              <p:nvPr userDrawn="1"/>
            </p:nvSpPr>
            <p:spPr bwMode="auto">
              <a:xfrm>
                <a:off x="2193" y="372"/>
                <a:ext cx="82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3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39"/>
                      <a:pt x="31" y="42"/>
                      <a:pt x="27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18" name="Freeform 376"/>
              <p:cNvSpPr>
                <a:spLocks/>
              </p:cNvSpPr>
              <p:nvPr userDrawn="1"/>
            </p:nvSpPr>
            <p:spPr bwMode="auto">
              <a:xfrm>
                <a:off x="2342" y="372"/>
                <a:ext cx="82" cy="246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4 h 201"/>
                  <a:gd name="T14" fmla="*/ 0 w 67"/>
                  <a:gd name="T15" fmla="*/ 32 h 201"/>
                  <a:gd name="T16" fmla="*/ 15 w 67"/>
                  <a:gd name="T17" fmla="*/ 26 h 201"/>
                  <a:gd name="T18" fmla="*/ 31 w 67"/>
                  <a:gd name="T19" fmla="*/ 18 h 201"/>
                  <a:gd name="T20" fmla="*/ 47 w 67"/>
                  <a:gd name="T21" fmla="*/ 9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0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1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19" name="Freeform 377"/>
              <p:cNvSpPr>
                <a:spLocks noEditPoints="1"/>
              </p:cNvSpPr>
              <p:nvPr userDrawn="1"/>
            </p:nvSpPr>
            <p:spPr bwMode="auto">
              <a:xfrm>
                <a:off x="2490" y="374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20" name="Freeform 378"/>
              <p:cNvSpPr>
                <a:spLocks/>
              </p:cNvSpPr>
              <p:nvPr userDrawn="1"/>
            </p:nvSpPr>
            <p:spPr bwMode="auto">
              <a:xfrm>
                <a:off x="2687" y="37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8" y="16"/>
                      <a:pt x="43" y="13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21" name="Freeform 379"/>
              <p:cNvSpPr>
                <a:spLocks/>
              </p:cNvSpPr>
              <p:nvPr userDrawn="1"/>
            </p:nvSpPr>
            <p:spPr bwMode="auto">
              <a:xfrm>
                <a:off x="2837" y="37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39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22" name="Freeform 380"/>
              <p:cNvSpPr>
                <a:spLocks noEditPoints="1"/>
              </p:cNvSpPr>
              <p:nvPr userDrawn="1"/>
            </p:nvSpPr>
            <p:spPr bwMode="auto">
              <a:xfrm>
                <a:off x="2985" y="374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8 h 203"/>
                  <a:gd name="T14" fmla="*/ 5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2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8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23" name="Freeform 381"/>
              <p:cNvSpPr>
                <a:spLocks/>
              </p:cNvSpPr>
              <p:nvPr userDrawn="1"/>
            </p:nvSpPr>
            <p:spPr bwMode="auto">
              <a:xfrm>
                <a:off x="3182" y="37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8 w 68"/>
                  <a:gd name="T21" fmla="*/ 9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2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3" y="46"/>
                      <a:pt x="19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1" y="29"/>
                      <a:pt x="16" y="26"/>
                    </a:cubicBezTo>
                    <a:cubicBezTo>
                      <a:pt x="22" y="24"/>
                      <a:pt x="27" y="21"/>
                      <a:pt x="32" y="18"/>
                    </a:cubicBezTo>
                    <a:cubicBezTo>
                      <a:pt x="38" y="16"/>
                      <a:pt x="43" y="13"/>
                      <a:pt x="48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24" name="Freeform 382"/>
              <p:cNvSpPr>
                <a:spLocks/>
              </p:cNvSpPr>
              <p:nvPr userDrawn="1"/>
            </p:nvSpPr>
            <p:spPr bwMode="auto">
              <a:xfrm>
                <a:off x="3332" y="37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2" y="46"/>
                      <a:pt x="18" y="48"/>
                      <a:pt x="14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25" name="Freeform 383"/>
              <p:cNvSpPr>
                <a:spLocks noEditPoints="1"/>
              </p:cNvSpPr>
              <p:nvPr userDrawn="1"/>
            </p:nvSpPr>
            <p:spPr bwMode="auto">
              <a:xfrm>
                <a:off x="3710" y="374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26" name="Freeform 384"/>
              <p:cNvSpPr>
                <a:spLocks noEditPoints="1"/>
              </p:cNvSpPr>
              <p:nvPr userDrawn="1"/>
            </p:nvSpPr>
            <p:spPr bwMode="auto">
              <a:xfrm>
                <a:off x="3905" y="374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27" name="Freeform 385"/>
              <p:cNvSpPr>
                <a:spLocks noEditPoints="1"/>
              </p:cNvSpPr>
              <p:nvPr userDrawn="1"/>
            </p:nvSpPr>
            <p:spPr bwMode="auto">
              <a:xfrm>
                <a:off x="4100" y="374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28" name="Freeform 386"/>
              <p:cNvSpPr>
                <a:spLocks noEditPoints="1"/>
              </p:cNvSpPr>
              <p:nvPr userDrawn="1"/>
            </p:nvSpPr>
            <p:spPr bwMode="auto">
              <a:xfrm>
                <a:off x="4285" y="379"/>
                <a:ext cx="189" cy="218"/>
              </a:xfrm>
              <a:custGeom>
                <a:avLst/>
                <a:gdLst>
                  <a:gd name="T0" fmla="*/ 189 w 189"/>
                  <a:gd name="T1" fmla="*/ 66 h 218"/>
                  <a:gd name="T2" fmla="*/ 184 w 189"/>
                  <a:gd name="T3" fmla="*/ 84 h 218"/>
                  <a:gd name="T4" fmla="*/ 141 w 189"/>
                  <a:gd name="T5" fmla="*/ 84 h 218"/>
                  <a:gd name="T6" fmla="*/ 130 w 189"/>
                  <a:gd name="T7" fmla="*/ 134 h 218"/>
                  <a:gd name="T8" fmla="*/ 178 w 189"/>
                  <a:gd name="T9" fmla="*/ 134 h 218"/>
                  <a:gd name="T10" fmla="*/ 173 w 189"/>
                  <a:gd name="T11" fmla="*/ 151 h 218"/>
                  <a:gd name="T12" fmla="*/ 127 w 189"/>
                  <a:gd name="T13" fmla="*/ 151 h 218"/>
                  <a:gd name="T14" fmla="*/ 112 w 189"/>
                  <a:gd name="T15" fmla="*/ 218 h 218"/>
                  <a:gd name="T16" fmla="*/ 91 w 189"/>
                  <a:gd name="T17" fmla="*/ 218 h 218"/>
                  <a:gd name="T18" fmla="*/ 106 w 189"/>
                  <a:gd name="T19" fmla="*/ 151 h 218"/>
                  <a:gd name="T20" fmla="*/ 65 w 189"/>
                  <a:gd name="T21" fmla="*/ 151 h 218"/>
                  <a:gd name="T22" fmla="*/ 50 w 189"/>
                  <a:gd name="T23" fmla="*/ 218 h 218"/>
                  <a:gd name="T24" fmla="*/ 29 w 189"/>
                  <a:gd name="T25" fmla="*/ 218 h 218"/>
                  <a:gd name="T26" fmla="*/ 43 w 189"/>
                  <a:gd name="T27" fmla="*/ 151 h 218"/>
                  <a:gd name="T28" fmla="*/ 0 w 189"/>
                  <a:gd name="T29" fmla="*/ 151 h 218"/>
                  <a:gd name="T30" fmla="*/ 3 w 189"/>
                  <a:gd name="T31" fmla="*/ 134 h 218"/>
                  <a:gd name="T32" fmla="*/ 48 w 189"/>
                  <a:gd name="T33" fmla="*/ 134 h 218"/>
                  <a:gd name="T34" fmla="*/ 57 w 189"/>
                  <a:gd name="T35" fmla="*/ 84 h 218"/>
                  <a:gd name="T36" fmla="*/ 11 w 189"/>
                  <a:gd name="T37" fmla="*/ 84 h 218"/>
                  <a:gd name="T38" fmla="*/ 15 w 189"/>
                  <a:gd name="T39" fmla="*/ 66 h 218"/>
                  <a:gd name="T40" fmla="*/ 61 w 189"/>
                  <a:gd name="T41" fmla="*/ 66 h 218"/>
                  <a:gd name="T42" fmla="*/ 74 w 189"/>
                  <a:gd name="T43" fmla="*/ 0 h 218"/>
                  <a:gd name="T44" fmla="*/ 96 w 189"/>
                  <a:gd name="T45" fmla="*/ 0 h 218"/>
                  <a:gd name="T46" fmla="*/ 82 w 189"/>
                  <a:gd name="T47" fmla="*/ 66 h 218"/>
                  <a:gd name="T48" fmla="*/ 124 w 189"/>
                  <a:gd name="T49" fmla="*/ 66 h 218"/>
                  <a:gd name="T50" fmla="*/ 138 w 189"/>
                  <a:gd name="T51" fmla="*/ 0 h 218"/>
                  <a:gd name="T52" fmla="*/ 159 w 189"/>
                  <a:gd name="T53" fmla="*/ 0 h 218"/>
                  <a:gd name="T54" fmla="*/ 145 w 189"/>
                  <a:gd name="T55" fmla="*/ 66 h 218"/>
                  <a:gd name="T56" fmla="*/ 189 w 189"/>
                  <a:gd name="T57" fmla="*/ 66 h 218"/>
                  <a:gd name="T58" fmla="*/ 121 w 189"/>
                  <a:gd name="T59" fmla="*/ 84 h 218"/>
                  <a:gd name="T60" fmla="*/ 78 w 189"/>
                  <a:gd name="T61" fmla="*/ 84 h 218"/>
                  <a:gd name="T62" fmla="*/ 67 w 189"/>
                  <a:gd name="T63" fmla="*/ 134 h 218"/>
                  <a:gd name="T64" fmla="*/ 110 w 189"/>
                  <a:gd name="T65" fmla="*/ 134 h 218"/>
                  <a:gd name="T66" fmla="*/ 121 w 189"/>
                  <a:gd name="T67" fmla="*/ 8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9" h="218">
                    <a:moveTo>
                      <a:pt x="189" y="66"/>
                    </a:moveTo>
                    <a:lnTo>
                      <a:pt x="184" y="84"/>
                    </a:lnTo>
                    <a:lnTo>
                      <a:pt x="141" y="84"/>
                    </a:lnTo>
                    <a:lnTo>
                      <a:pt x="130" y="134"/>
                    </a:lnTo>
                    <a:lnTo>
                      <a:pt x="178" y="134"/>
                    </a:lnTo>
                    <a:lnTo>
                      <a:pt x="173" y="151"/>
                    </a:lnTo>
                    <a:lnTo>
                      <a:pt x="127" y="151"/>
                    </a:lnTo>
                    <a:lnTo>
                      <a:pt x="112" y="218"/>
                    </a:lnTo>
                    <a:lnTo>
                      <a:pt x="91" y="218"/>
                    </a:lnTo>
                    <a:lnTo>
                      <a:pt x="106" y="151"/>
                    </a:lnTo>
                    <a:lnTo>
                      <a:pt x="65" y="151"/>
                    </a:lnTo>
                    <a:lnTo>
                      <a:pt x="50" y="218"/>
                    </a:lnTo>
                    <a:lnTo>
                      <a:pt x="29" y="218"/>
                    </a:lnTo>
                    <a:lnTo>
                      <a:pt x="43" y="151"/>
                    </a:lnTo>
                    <a:lnTo>
                      <a:pt x="0" y="151"/>
                    </a:lnTo>
                    <a:lnTo>
                      <a:pt x="3" y="134"/>
                    </a:lnTo>
                    <a:lnTo>
                      <a:pt x="48" y="134"/>
                    </a:lnTo>
                    <a:lnTo>
                      <a:pt x="57" y="84"/>
                    </a:lnTo>
                    <a:lnTo>
                      <a:pt x="11" y="84"/>
                    </a:lnTo>
                    <a:lnTo>
                      <a:pt x="15" y="66"/>
                    </a:lnTo>
                    <a:lnTo>
                      <a:pt x="61" y="66"/>
                    </a:lnTo>
                    <a:lnTo>
                      <a:pt x="74" y="0"/>
                    </a:lnTo>
                    <a:lnTo>
                      <a:pt x="96" y="0"/>
                    </a:lnTo>
                    <a:lnTo>
                      <a:pt x="82" y="66"/>
                    </a:lnTo>
                    <a:lnTo>
                      <a:pt x="124" y="66"/>
                    </a:lnTo>
                    <a:lnTo>
                      <a:pt x="138" y="0"/>
                    </a:lnTo>
                    <a:lnTo>
                      <a:pt x="159" y="0"/>
                    </a:lnTo>
                    <a:lnTo>
                      <a:pt x="145" y="66"/>
                    </a:lnTo>
                    <a:lnTo>
                      <a:pt x="189" y="66"/>
                    </a:lnTo>
                    <a:close/>
                    <a:moveTo>
                      <a:pt x="121" y="84"/>
                    </a:moveTo>
                    <a:lnTo>
                      <a:pt x="78" y="84"/>
                    </a:lnTo>
                    <a:lnTo>
                      <a:pt x="67" y="134"/>
                    </a:lnTo>
                    <a:lnTo>
                      <a:pt x="110" y="134"/>
                    </a:lnTo>
                    <a:lnTo>
                      <a:pt x="121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29" name="Freeform 387"/>
              <p:cNvSpPr>
                <a:spLocks noEditPoints="1"/>
              </p:cNvSpPr>
              <p:nvPr userDrawn="1"/>
            </p:nvSpPr>
            <p:spPr bwMode="auto">
              <a:xfrm>
                <a:off x="4502" y="374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30" name="Freeform 388"/>
              <p:cNvSpPr>
                <a:spLocks noEditPoints="1"/>
              </p:cNvSpPr>
              <p:nvPr userDrawn="1"/>
            </p:nvSpPr>
            <p:spPr bwMode="auto">
              <a:xfrm>
                <a:off x="4697" y="374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31" name="Freeform 389"/>
              <p:cNvSpPr>
                <a:spLocks/>
              </p:cNvSpPr>
              <p:nvPr userDrawn="1"/>
            </p:nvSpPr>
            <p:spPr bwMode="auto">
              <a:xfrm>
                <a:off x="4894" y="37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3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39"/>
                      <a:pt x="31" y="42"/>
                      <a:pt x="27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32" name="Freeform 390"/>
              <p:cNvSpPr>
                <a:spLocks noEditPoints="1"/>
              </p:cNvSpPr>
              <p:nvPr userDrawn="1"/>
            </p:nvSpPr>
            <p:spPr bwMode="auto">
              <a:xfrm>
                <a:off x="5043" y="374"/>
                <a:ext cx="155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8 h 203"/>
                  <a:gd name="T14" fmla="*/ 4 w 127"/>
                  <a:gd name="T15" fmla="*/ 147 h 203"/>
                  <a:gd name="T16" fmla="*/ 0 w 127"/>
                  <a:gd name="T17" fmla="*/ 106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4" y="185"/>
                      <a:pt x="98" y="192"/>
                      <a:pt x="89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7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33" name="Freeform 391"/>
              <p:cNvSpPr>
                <a:spLocks/>
              </p:cNvSpPr>
              <p:nvPr userDrawn="1"/>
            </p:nvSpPr>
            <p:spPr bwMode="auto">
              <a:xfrm>
                <a:off x="5241" y="372"/>
                <a:ext cx="82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39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1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34" name="Freeform 392"/>
              <p:cNvSpPr>
                <a:spLocks/>
              </p:cNvSpPr>
              <p:nvPr userDrawn="1"/>
            </p:nvSpPr>
            <p:spPr bwMode="auto">
              <a:xfrm>
                <a:off x="5389" y="37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8" y="16"/>
                      <a:pt x="43" y="13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35" name="Freeform 393"/>
              <p:cNvSpPr>
                <a:spLocks/>
              </p:cNvSpPr>
              <p:nvPr userDrawn="1"/>
            </p:nvSpPr>
            <p:spPr bwMode="auto">
              <a:xfrm>
                <a:off x="5539" y="37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5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8" y="37"/>
                    </a:cubicBezTo>
                    <a:cubicBezTo>
                      <a:pt x="34" y="39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36" name="Freeform 394"/>
              <p:cNvSpPr>
                <a:spLocks noEditPoints="1"/>
              </p:cNvSpPr>
              <p:nvPr userDrawn="1"/>
            </p:nvSpPr>
            <p:spPr bwMode="auto">
              <a:xfrm>
                <a:off x="5687" y="374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8 h 203"/>
                  <a:gd name="T14" fmla="*/ 5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3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8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37" name="Freeform 395"/>
              <p:cNvSpPr>
                <a:spLocks/>
              </p:cNvSpPr>
              <p:nvPr userDrawn="1"/>
            </p:nvSpPr>
            <p:spPr bwMode="auto">
              <a:xfrm>
                <a:off x="5877" y="379"/>
                <a:ext cx="78" cy="293"/>
              </a:xfrm>
              <a:custGeom>
                <a:avLst/>
                <a:gdLst>
                  <a:gd name="T0" fmla="*/ 64 w 64"/>
                  <a:gd name="T1" fmla="*/ 240 h 240"/>
                  <a:gd name="T2" fmla="*/ 22 w 64"/>
                  <a:gd name="T3" fmla="*/ 198 h 240"/>
                  <a:gd name="T4" fmla="*/ 22 w 64"/>
                  <a:gd name="T5" fmla="*/ 157 h 240"/>
                  <a:gd name="T6" fmla="*/ 0 w 64"/>
                  <a:gd name="T7" fmla="*/ 128 h 240"/>
                  <a:gd name="T8" fmla="*/ 0 w 64"/>
                  <a:gd name="T9" fmla="*/ 112 h 240"/>
                  <a:gd name="T10" fmla="*/ 22 w 64"/>
                  <a:gd name="T11" fmla="*/ 82 h 240"/>
                  <a:gd name="T12" fmla="*/ 22 w 64"/>
                  <a:gd name="T13" fmla="*/ 42 h 240"/>
                  <a:gd name="T14" fmla="*/ 64 w 64"/>
                  <a:gd name="T15" fmla="*/ 0 h 240"/>
                  <a:gd name="T16" fmla="*/ 64 w 64"/>
                  <a:gd name="T17" fmla="*/ 17 h 240"/>
                  <a:gd name="T18" fmla="*/ 42 w 64"/>
                  <a:gd name="T19" fmla="*/ 44 h 240"/>
                  <a:gd name="T20" fmla="*/ 42 w 64"/>
                  <a:gd name="T21" fmla="*/ 84 h 240"/>
                  <a:gd name="T22" fmla="*/ 21 w 64"/>
                  <a:gd name="T23" fmla="*/ 119 h 240"/>
                  <a:gd name="T24" fmla="*/ 21 w 64"/>
                  <a:gd name="T25" fmla="*/ 120 h 240"/>
                  <a:gd name="T26" fmla="*/ 42 w 64"/>
                  <a:gd name="T27" fmla="*/ 155 h 240"/>
                  <a:gd name="T28" fmla="*/ 42 w 64"/>
                  <a:gd name="T29" fmla="*/ 194 h 240"/>
                  <a:gd name="T30" fmla="*/ 47 w 64"/>
                  <a:gd name="T31" fmla="*/ 216 h 240"/>
                  <a:gd name="T32" fmla="*/ 64 w 64"/>
                  <a:gd name="T33" fmla="*/ 223 h 240"/>
                  <a:gd name="T34" fmla="*/ 64 w 64"/>
                  <a:gd name="T3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" h="240">
                    <a:moveTo>
                      <a:pt x="64" y="240"/>
                    </a:moveTo>
                    <a:cubicBezTo>
                      <a:pt x="36" y="240"/>
                      <a:pt x="22" y="226"/>
                      <a:pt x="22" y="198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38"/>
                      <a:pt x="14" y="129"/>
                      <a:pt x="0" y="12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4" y="111"/>
                      <a:pt x="22" y="101"/>
                      <a:pt x="22" y="8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14"/>
                      <a:pt x="36" y="0"/>
                      <a:pt x="64" y="0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49" y="17"/>
                      <a:pt x="42" y="26"/>
                      <a:pt x="42" y="4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103"/>
                      <a:pt x="35" y="115"/>
                      <a:pt x="21" y="119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35" y="124"/>
                      <a:pt x="42" y="136"/>
                      <a:pt x="42" y="155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2" y="205"/>
                      <a:pt x="43" y="212"/>
                      <a:pt x="47" y="216"/>
                    </a:cubicBezTo>
                    <a:cubicBezTo>
                      <a:pt x="50" y="220"/>
                      <a:pt x="55" y="223"/>
                      <a:pt x="64" y="223"/>
                    </a:cubicBezTo>
                    <a:lnTo>
                      <a:pt x="64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38" name="Freeform 396"/>
              <p:cNvSpPr>
                <a:spLocks/>
              </p:cNvSpPr>
              <p:nvPr userDrawn="1"/>
            </p:nvSpPr>
            <p:spPr bwMode="auto">
              <a:xfrm>
                <a:off x="5985" y="379"/>
                <a:ext cx="77" cy="293"/>
              </a:xfrm>
              <a:custGeom>
                <a:avLst/>
                <a:gdLst>
                  <a:gd name="T0" fmla="*/ 63 w 63"/>
                  <a:gd name="T1" fmla="*/ 128 h 240"/>
                  <a:gd name="T2" fmla="*/ 41 w 63"/>
                  <a:gd name="T3" fmla="*/ 157 h 240"/>
                  <a:gd name="T4" fmla="*/ 41 w 63"/>
                  <a:gd name="T5" fmla="*/ 198 h 240"/>
                  <a:gd name="T6" fmla="*/ 0 w 63"/>
                  <a:gd name="T7" fmla="*/ 240 h 240"/>
                  <a:gd name="T8" fmla="*/ 0 w 63"/>
                  <a:gd name="T9" fmla="*/ 223 h 240"/>
                  <a:gd name="T10" fmla="*/ 16 w 63"/>
                  <a:gd name="T11" fmla="*/ 216 h 240"/>
                  <a:gd name="T12" fmla="*/ 21 w 63"/>
                  <a:gd name="T13" fmla="*/ 194 h 240"/>
                  <a:gd name="T14" fmla="*/ 21 w 63"/>
                  <a:gd name="T15" fmla="*/ 155 h 240"/>
                  <a:gd name="T16" fmla="*/ 42 w 63"/>
                  <a:gd name="T17" fmla="*/ 120 h 240"/>
                  <a:gd name="T18" fmla="*/ 42 w 63"/>
                  <a:gd name="T19" fmla="*/ 119 h 240"/>
                  <a:gd name="T20" fmla="*/ 21 w 63"/>
                  <a:gd name="T21" fmla="*/ 84 h 240"/>
                  <a:gd name="T22" fmla="*/ 21 w 63"/>
                  <a:gd name="T23" fmla="*/ 44 h 240"/>
                  <a:gd name="T24" fmla="*/ 0 w 63"/>
                  <a:gd name="T25" fmla="*/ 17 h 240"/>
                  <a:gd name="T26" fmla="*/ 0 w 63"/>
                  <a:gd name="T27" fmla="*/ 0 h 240"/>
                  <a:gd name="T28" fmla="*/ 41 w 63"/>
                  <a:gd name="T29" fmla="*/ 42 h 240"/>
                  <a:gd name="T30" fmla="*/ 41 w 63"/>
                  <a:gd name="T31" fmla="*/ 82 h 240"/>
                  <a:gd name="T32" fmla="*/ 63 w 63"/>
                  <a:gd name="T33" fmla="*/ 112 h 240"/>
                  <a:gd name="T34" fmla="*/ 63 w 63"/>
                  <a:gd name="T35" fmla="*/ 12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0">
                    <a:moveTo>
                      <a:pt x="63" y="128"/>
                    </a:moveTo>
                    <a:cubicBezTo>
                      <a:pt x="49" y="129"/>
                      <a:pt x="41" y="138"/>
                      <a:pt x="41" y="157"/>
                    </a:cubicBezTo>
                    <a:cubicBezTo>
                      <a:pt x="41" y="198"/>
                      <a:pt x="41" y="198"/>
                      <a:pt x="41" y="198"/>
                    </a:cubicBezTo>
                    <a:cubicBezTo>
                      <a:pt x="41" y="226"/>
                      <a:pt x="27" y="240"/>
                      <a:pt x="0" y="240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8" y="223"/>
                      <a:pt x="13" y="220"/>
                      <a:pt x="16" y="216"/>
                    </a:cubicBezTo>
                    <a:cubicBezTo>
                      <a:pt x="20" y="212"/>
                      <a:pt x="21" y="204"/>
                      <a:pt x="21" y="194"/>
                    </a:cubicBezTo>
                    <a:cubicBezTo>
                      <a:pt x="21" y="155"/>
                      <a:pt x="21" y="155"/>
                      <a:pt x="21" y="155"/>
                    </a:cubicBezTo>
                    <a:cubicBezTo>
                      <a:pt x="21" y="136"/>
                      <a:pt x="28" y="124"/>
                      <a:pt x="42" y="120"/>
                    </a:cubicBezTo>
                    <a:cubicBezTo>
                      <a:pt x="42" y="119"/>
                      <a:pt x="42" y="119"/>
                      <a:pt x="42" y="119"/>
                    </a:cubicBezTo>
                    <a:cubicBezTo>
                      <a:pt x="28" y="115"/>
                      <a:pt x="21" y="103"/>
                      <a:pt x="21" y="8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26"/>
                      <a:pt x="14" y="17"/>
                      <a:pt x="0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1" y="14"/>
                      <a:pt x="41" y="42"/>
                    </a:cubicBezTo>
                    <a:cubicBezTo>
                      <a:pt x="41" y="82"/>
                      <a:pt x="41" y="82"/>
                      <a:pt x="41" y="82"/>
                    </a:cubicBezTo>
                    <a:cubicBezTo>
                      <a:pt x="41" y="101"/>
                      <a:pt x="49" y="111"/>
                      <a:pt x="63" y="112"/>
                    </a:cubicBezTo>
                    <a:lnTo>
                      <a:pt x="63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39" name="Freeform 397"/>
              <p:cNvSpPr>
                <a:spLocks/>
              </p:cNvSpPr>
              <p:nvPr userDrawn="1"/>
            </p:nvSpPr>
            <p:spPr bwMode="auto">
              <a:xfrm>
                <a:off x="6092" y="37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6 w 68"/>
                  <a:gd name="T9" fmla="*/ 44 h 201"/>
                  <a:gd name="T10" fmla="*/ 13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39"/>
                      <a:pt x="31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6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40" name="Freeform 398"/>
              <p:cNvSpPr>
                <a:spLocks noEditPoints="1"/>
              </p:cNvSpPr>
              <p:nvPr userDrawn="1"/>
            </p:nvSpPr>
            <p:spPr bwMode="auto">
              <a:xfrm>
                <a:off x="6240" y="374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8 h 203"/>
                  <a:gd name="T14" fmla="*/ 5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7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3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8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2"/>
                      <a:pt x="56" y="0"/>
                      <a:pt x="67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41" name="Freeform 399"/>
              <p:cNvSpPr>
                <a:spLocks noEditPoints="1"/>
              </p:cNvSpPr>
              <p:nvPr userDrawn="1"/>
            </p:nvSpPr>
            <p:spPr bwMode="auto">
              <a:xfrm>
                <a:off x="6435" y="374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7 w 128"/>
                  <a:gd name="T13" fmla="*/ 178 h 203"/>
                  <a:gd name="T14" fmla="*/ 5 w 128"/>
                  <a:gd name="T15" fmla="*/ 147 h 203"/>
                  <a:gd name="T16" fmla="*/ 0 w 128"/>
                  <a:gd name="T17" fmla="*/ 106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5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7" y="132"/>
                      <a:pt x="124" y="144"/>
                    </a:cubicBezTo>
                    <a:cubicBezTo>
                      <a:pt x="121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3" y="203"/>
                      <a:pt x="62" y="203"/>
                    </a:cubicBezTo>
                    <a:cubicBezTo>
                      <a:pt x="53" y="203"/>
                      <a:pt x="44" y="201"/>
                      <a:pt x="36" y="196"/>
                    </a:cubicBezTo>
                    <a:cubicBezTo>
                      <a:pt x="28" y="192"/>
                      <a:pt x="22" y="186"/>
                      <a:pt x="17" y="178"/>
                    </a:cubicBezTo>
                    <a:cubicBezTo>
                      <a:pt x="11" y="169"/>
                      <a:pt x="7" y="159"/>
                      <a:pt x="5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8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8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5" y="184"/>
                    </a:cubicBezTo>
                    <a:cubicBezTo>
                      <a:pt x="92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42" name="Freeform 400"/>
              <p:cNvSpPr>
                <a:spLocks/>
              </p:cNvSpPr>
              <p:nvPr userDrawn="1"/>
            </p:nvSpPr>
            <p:spPr bwMode="auto">
              <a:xfrm>
                <a:off x="6634" y="372"/>
                <a:ext cx="81" cy="246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4 h 201"/>
                  <a:gd name="T14" fmla="*/ 0 w 67"/>
                  <a:gd name="T15" fmla="*/ 32 h 201"/>
                  <a:gd name="T16" fmla="*/ 15 w 67"/>
                  <a:gd name="T17" fmla="*/ 26 h 201"/>
                  <a:gd name="T18" fmla="*/ 31 w 67"/>
                  <a:gd name="T19" fmla="*/ 18 h 201"/>
                  <a:gd name="T20" fmla="*/ 47 w 67"/>
                  <a:gd name="T21" fmla="*/ 9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8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0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1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1" y="6"/>
                      <a:pt x="55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43" name="Freeform 401"/>
              <p:cNvSpPr>
                <a:spLocks noEditPoints="1"/>
              </p:cNvSpPr>
              <p:nvPr userDrawn="1"/>
            </p:nvSpPr>
            <p:spPr bwMode="auto">
              <a:xfrm>
                <a:off x="6781" y="374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1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2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6" y="196"/>
                    </a:cubicBezTo>
                    <a:cubicBezTo>
                      <a:pt x="28" y="192"/>
                      <a:pt x="22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5"/>
                      <a:pt x="0" y="121"/>
                      <a:pt x="0" y="106"/>
                    </a:cubicBezTo>
                    <a:cubicBezTo>
                      <a:pt x="0" y="88"/>
                      <a:pt x="2" y="73"/>
                      <a:pt x="4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2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44" name="Freeform 402"/>
              <p:cNvSpPr>
                <a:spLocks/>
              </p:cNvSpPr>
              <p:nvPr userDrawn="1"/>
            </p:nvSpPr>
            <p:spPr bwMode="auto">
              <a:xfrm>
                <a:off x="6978" y="372"/>
                <a:ext cx="83" cy="246"/>
              </a:xfrm>
              <a:custGeom>
                <a:avLst/>
                <a:gdLst>
                  <a:gd name="T0" fmla="*/ 68 w 68"/>
                  <a:gd name="T1" fmla="*/ 201 h 201"/>
                  <a:gd name="T2" fmla="*/ 46 w 68"/>
                  <a:gd name="T3" fmla="*/ 201 h 201"/>
                  <a:gd name="T4" fmla="*/ 46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4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60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5" y="39"/>
                      <a:pt x="31" y="42"/>
                      <a:pt x="27" y="44"/>
                    </a:cubicBezTo>
                    <a:cubicBezTo>
                      <a:pt x="23" y="46"/>
                      <a:pt x="18" y="48"/>
                      <a:pt x="14" y="50"/>
                    </a:cubicBezTo>
                    <a:cubicBezTo>
                      <a:pt x="9" y="52"/>
                      <a:pt x="5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8" y="16"/>
                      <a:pt x="43" y="13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45" name="Freeform 403"/>
              <p:cNvSpPr>
                <a:spLocks noEditPoints="1"/>
              </p:cNvSpPr>
              <p:nvPr userDrawn="1"/>
            </p:nvSpPr>
            <p:spPr bwMode="auto">
              <a:xfrm>
                <a:off x="7127" y="374"/>
                <a:ext cx="156" cy="248"/>
              </a:xfrm>
              <a:custGeom>
                <a:avLst/>
                <a:gdLst>
                  <a:gd name="T0" fmla="*/ 128 w 128"/>
                  <a:gd name="T1" fmla="*/ 101 h 203"/>
                  <a:gd name="T2" fmla="*/ 123 w 128"/>
                  <a:gd name="T3" fmla="*/ 144 h 203"/>
                  <a:gd name="T4" fmla="*/ 110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5 w 128"/>
                  <a:gd name="T11" fmla="*/ 196 h 203"/>
                  <a:gd name="T12" fmla="*/ 16 w 128"/>
                  <a:gd name="T13" fmla="*/ 178 h 203"/>
                  <a:gd name="T14" fmla="*/ 4 w 128"/>
                  <a:gd name="T15" fmla="*/ 147 h 203"/>
                  <a:gd name="T16" fmla="*/ 0 w 128"/>
                  <a:gd name="T17" fmla="*/ 106 h 203"/>
                  <a:gd name="T18" fmla="*/ 4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1 h 203"/>
                  <a:gd name="T28" fmla="*/ 105 w 128"/>
                  <a:gd name="T29" fmla="*/ 103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4 h 203"/>
                  <a:gd name="T36" fmla="*/ 105 w 128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1"/>
                    </a:moveTo>
                    <a:cubicBezTo>
                      <a:pt x="128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5" y="185"/>
                      <a:pt x="98" y="192"/>
                      <a:pt x="90" y="196"/>
                    </a:cubicBezTo>
                    <a:cubicBezTo>
                      <a:pt x="81" y="201"/>
                      <a:pt x="72" y="203"/>
                      <a:pt x="62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8" y="192"/>
                      <a:pt x="21" y="186"/>
                      <a:pt x="16" y="178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8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8" y="34"/>
                      <a:pt x="128" y="101"/>
                    </a:cubicBezTo>
                    <a:close/>
                    <a:moveTo>
                      <a:pt x="105" y="103"/>
                    </a:moveTo>
                    <a:cubicBezTo>
                      <a:pt x="105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7" y="184"/>
                      <a:pt x="64" y="184"/>
                    </a:cubicBezTo>
                    <a:cubicBezTo>
                      <a:pt x="91" y="184"/>
                      <a:pt x="105" y="157"/>
                      <a:pt x="10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46" name="Freeform 404"/>
              <p:cNvSpPr>
                <a:spLocks/>
              </p:cNvSpPr>
              <p:nvPr userDrawn="1"/>
            </p:nvSpPr>
            <p:spPr bwMode="auto">
              <a:xfrm>
                <a:off x="7325" y="372"/>
                <a:ext cx="82" cy="246"/>
              </a:xfrm>
              <a:custGeom>
                <a:avLst/>
                <a:gdLst>
                  <a:gd name="T0" fmla="*/ 68 w 68"/>
                  <a:gd name="T1" fmla="*/ 201 h 201"/>
                  <a:gd name="T2" fmla="*/ 45 w 68"/>
                  <a:gd name="T3" fmla="*/ 201 h 201"/>
                  <a:gd name="T4" fmla="*/ 45 w 68"/>
                  <a:gd name="T5" fmla="*/ 31 h 201"/>
                  <a:gd name="T6" fmla="*/ 38 w 68"/>
                  <a:gd name="T7" fmla="*/ 37 h 201"/>
                  <a:gd name="T8" fmla="*/ 27 w 68"/>
                  <a:gd name="T9" fmla="*/ 44 h 201"/>
                  <a:gd name="T10" fmla="*/ 13 w 68"/>
                  <a:gd name="T11" fmla="*/ 50 h 201"/>
                  <a:gd name="T12" fmla="*/ 0 w 68"/>
                  <a:gd name="T13" fmla="*/ 54 h 201"/>
                  <a:gd name="T14" fmla="*/ 0 w 68"/>
                  <a:gd name="T15" fmla="*/ 32 h 201"/>
                  <a:gd name="T16" fmla="*/ 16 w 68"/>
                  <a:gd name="T17" fmla="*/ 26 h 201"/>
                  <a:gd name="T18" fmla="*/ 32 w 68"/>
                  <a:gd name="T19" fmla="*/ 18 h 201"/>
                  <a:gd name="T20" fmla="*/ 47 w 68"/>
                  <a:gd name="T21" fmla="*/ 9 h 201"/>
                  <a:gd name="T22" fmla="*/ 59 w 68"/>
                  <a:gd name="T23" fmla="*/ 0 h 201"/>
                  <a:gd name="T24" fmla="*/ 68 w 68"/>
                  <a:gd name="T25" fmla="*/ 0 h 201"/>
                  <a:gd name="T26" fmla="*/ 68 w 68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1">
                    <a:moveTo>
                      <a:pt x="68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3"/>
                      <a:pt x="41" y="35"/>
                      <a:pt x="38" y="37"/>
                    </a:cubicBezTo>
                    <a:cubicBezTo>
                      <a:pt x="34" y="39"/>
                      <a:pt x="31" y="42"/>
                      <a:pt x="27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6" y="26"/>
                    </a:cubicBezTo>
                    <a:cubicBezTo>
                      <a:pt x="21" y="24"/>
                      <a:pt x="27" y="21"/>
                      <a:pt x="32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47" name="Freeform 405"/>
              <p:cNvSpPr>
                <a:spLocks noEditPoints="1"/>
              </p:cNvSpPr>
              <p:nvPr userDrawn="1"/>
            </p:nvSpPr>
            <p:spPr bwMode="auto">
              <a:xfrm>
                <a:off x="7473" y="374"/>
                <a:ext cx="155" cy="248"/>
              </a:xfrm>
              <a:custGeom>
                <a:avLst/>
                <a:gdLst>
                  <a:gd name="T0" fmla="*/ 127 w 127"/>
                  <a:gd name="T1" fmla="*/ 101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1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8 h 203"/>
                  <a:gd name="T14" fmla="*/ 4 w 127"/>
                  <a:gd name="T15" fmla="*/ 147 h 203"/>
                  <a:gd name="T16" fmla="*/ 0 w 127"/>
                  <a:gd name="T17" fmla="*/ 106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1 h 203"/>
                  <a:gd name="T28" fmla="*/ 104 w 127"/>
                  <a:gd name="T29" fmla="*/ 103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4 h 203"/>
                  <a:gd name="T36" fmla="*/ 104 w 127"/>
                  <a:gd name="T37" fmla="*/ 1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1"/>
                    </a:moveTo>
                    <a:cubicBezTo>
                      <a:pt x="127" y="117"/>
                      <a:pt x="126" y="132"/>
                      <a:pt x="123" y="144"/>
                    </a:cubicBezTo>
                    <a:cubicBezTo>
                      <a:pt x="120" y="157"/>
                      <a:pt x="116" y="168"/>
                      <a:pt x="110" y="176"/>
                    </a:cubicBezTo>
                    <a:cubicBezTo>
                      <a:pt x="104" y="185"/>
                      <a:pt x="97" y="192"/>
                      <a:pt x="89" y="196"/>
                    </a:cubicBezTo>
                    <a:cubicBezTo>
                      <a:pt x="81" y="201"/>
                      <a:pt x="72" y="203"/>
                      <a:pt x="61" y="203"/>
                    </a:cubicBezTo>
                    <a:cubicBezTo>
                      <a:pt x="52" y="203"/>
                      <a:pt x="43" y="201"/>
                      <a:pt x="35" y="196"/>
                    </a:cubicBezTo>
                    <a:cubicBezTo>
                      <a:pt x="27" y="192"/>
                      <a:pt x="21" y="186"/>
                      <a:pt x="16" y="178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5"/>
                      <a:pt x="0" y="121"/>
                      <a:pt x="0" y="106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2"/>
                      <a:pt x="37" y="7"/>
                    </a:cubicBezTo>
                    <a:cubicBezTo>
                      <a:pt x="45" y="2"/>
                      <a:pt x="55" y="0"/>
                      <a:pt x="66" y="0"/>
                    </a:cubicBezTo>
                    <a:cubicBezTo>
                      <a:pt x="107" y="0"/>
                      <a:pt x="127" y="34"/>
                      <a:pt x="127" y="101"/>
                    </a:cubicBezTo>
                    <a:close/>
                    <a:moveTo>
                      <a:pt x="104" y="103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8"/>
                      <a:pt x="23" y="104"/>
                    </a:cubicBezTo>
                    <a:cubicBezTo>
                      <a:pt x="23" y="157"/>
                      <a:pt x="36" y="184"/>
                      <a:pt x="64" y="184"/>
                    </a:cubicBezTo>
                    <a:cubicBezTo>
                      <a:pt x="91" y="184"/>
                      <a:pt x="104" y="157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48" name="Freeform 406"/>
              <p:cNvSpPr>
                <a:spLocks/>
              </p:cNvSpPr>
              <p:nvPr userDrawn="1"/>
            </p:nvSpPr>
            <p:spPr bwMode="auto">
              <a:xfrm>
                <a:off x="7671" y="372"/>
                <a:ext cx="81" cy="246"/>
              </a:xfrm>
              <a:custGeom>
                <a:avLst/>
                <a:gdLst>
                  <a:gd name="T0" fmla="*/ 67 w 67"/>
                  <a:gd name="T1" fmla="*/ 201 h 201"/>
                  <a:gd name="T2" fmla="*/ 45 w 67"/>
                  <a:gd name="T3" fmla="*/ 201 h 201"/>
                  <a:gd name="T4" fmla="*/ 45 w 67"/>
                  <a:gd name="T5" fmla="*/ 31 h 201"/>
                  <a:gd name="T6" fmla="*/ 37 w 67"/>
                  <a:gd name="T7" fmla="*/ 37 h 201"/>
                  <a:gd name="T8" fmla="*/ 26 w 67"/>
                  <a:gd name="T9" fmla="*/ 44 h 201"/>
                  <a:gd name="T10" fmla="*/ 13 w 67"/>
                  <a:gd name="T11" fmla="*/ 50 h 201"/>
                  <a:gd name="T12" fmla="*/ 0 w 67"/>
                  <a:gd name="T13" fmla="*/ 54 h 201"/>
                  <a:gd name="T14" fmla="*/ 0 w 67"/>
                  <a:gd name="T15" fmla="*/ 32 h 201"/>
                  <a:gd name="T16" fmla="*/ 15 w 67"/>
                  <a:gd name="T17" fmla="*/ 26 h 201"/>
                  <a:gd name="T18" fmla="*/ 32 w 67"/>
                  <a:gd name="T19" fmla="*/ 18 h 201"/>
                  <a:gd name="T20" fmla="*/ 47 w 67"/>
                  <a:gd name="T21" fmla="*/ 9 h 201"/>
                  <a:gd name="T22" fmla="*/ 59 w 67"/>
                  <a:gd name="T23" fmla="*/ 0 h 201"/>
                  <a:gd name="T24" fmla="*/ 67 w 67"/>
                  <a:gd name="T25" fmla="*/ 0 h 201"/>
                  <a:gd name="T26" fmla="*/ 67 w 67"/>
                  <a:gd name="T2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1">
                    <a:moveTo>
                      <a:pt x="67" y="201"/>
                    </a:moveTo>
                    <a:cubicBezTo>
                      <a:pt x="45" y="201"/>
                      <a:pt x="45" y="201"/>
                      <a:pt x="45" y="20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3"/>
                      <a:pt x="41" y="35"/>
                      <a:pt x="37" y="37"/>
                    </a:cubicBezTo>
                    <a:cubicBezTo>
                      <a:pt x="34" y="39"/>
                      <a:pt x="30" y="42"/>
                      <a:pt x="26" y="44"/>
                    </a:cubicBezTo>
                    <a:cubicBezTo>
                      <a:pt x="22" y="46"/>
                      <a:pt x="18" y="48"/>
                      <a:pt x="13" y="50"/>
                    </a:cubicBezTo>
                    <a:cubicBezTo>
                      <a:pt x="9" y="52"/>
                      <a:pt x="4" y="53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" y="30"/>
                      <a:pt x="10" y="29"/>
                      <a:pt x="15" y="26"/>
                    </a:cubicBezTo>
                    <a:cubicBezTo>
                      <a:pt x="21" y="24"/>
                      <a:pt x="26" y="21"/>
                      <a:pt x="32" y="18"/>
                    </a:cubicBezTo>
                    <a:cubicBezTo>
                      <a:pt x="37" y="16"/>
                      <a:pt x="42" y="13"/>
                      <a:pt x="47" y="9"/>
                    </a:cubicBezTo>
                    <a:cubicBezTo>
                      <a:pt x="51" y="6"/>
                      <a:pt x="56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49" name="Freeform 407"/>
              <p:cNvSpPr>
                <a:spLocks noEditPoints="1"/>
              </p:cNvSpPr>
              <p:nvPr userDrawn="1"/>
            </p:nvSpPr>
            <p:spPr bwMode="auto">
              <a:xfrm>
                <a:off x="3461" y="365"/>
                <a:ext cx="218" cy="255"/>
              </a:xfrm>
              <a:custGeom>
                <a:avLst/>
                <a:gdLst>
                  <a:gd name="T0" fmla="*/ 175 w 179"/>
                  <a:gd name="T1" fmla="*/ 174 h 209"/>
                  <a:gd name="T2" fmla="*/ 134 w 179"/>
                  <a:gd name="T3" fmla="*/ 209 h 209"/>
                  <a:gd name="T4" fmla="*/ 81 w 179"/>
                  <a:gd name="T5" fmla="*/ 198 h 209"/>
                  <a:gd name="T6" fmla="*/ 32 w 179"/>
                  <a:gd name="T7" fmla="*/ 202 h 209"/>
                  <a:gd name="T8" fmla="*/ 2 w 179"/>
                  <a:gd name="T9" fmla="*/ 184 h 209"/>
                  <a:gd name="T10" fmla="*/ 14 w 179"/>
                  <a:gd name="T11" fmla="*/ 159 h 209"/>
                  <a:gd name="T12" fmla="*/ 9 w 179"/>
                  <a:gd name="T13" fmla="*/ 162 h 209"/>
                  <a:gd name="T14" fmla="*/ 6 w 179"/>
                  <a:gd name="T15" fmla="*/ 183 h 209"/>
                  <a:gd name="T16" fmla="*/ 45 w 179"/>
                  <a:gd name="T17" fmla="*/ 202 h 209"/>
                  <a:gd name="T18" fmla="*/ 42 w 179"/>
                  <a:gd name="T19" fmla="*/ 152 h 209"/>
                  <a:gd name="T20" fmla="*/ 25 w 179"/>
                  <a:gd name="T21" fmla="*/ 134 h 209"/>
                  <a:gd name="T22" fmla="*/ 52 w 179"/>
                  <a:gd name="T23" fmla="*/ 83 h 209"/>
                  <a:gd name="T24" fmla="*/ 58 w 179"/>
                  <a:gd name="T25" fmla="*/ 27 h 209"/>
                  <a:gd name="T26" fmla="*/ 117 w 179"/>
                  <a:gd name="T27" fmla="*/ 18 h 209"/>
                  <a:gd name="T28" fmla="*/ 160 w 179"/>
                  <a:gd name="T29" fmla="*/ 128 h 209"/>
                  <a:gd name="T30" fmla="*/ 153 w 179"/>
                  <a:gd name="T31" fmla="*/ 152 h 209"/>
                  <a:gd name="T32" fmla="*/ 128 w 179"/>
                  <a:gd name="T33" fmla="*/ 151 h 209"/>
                  <a:gd name="T34" fmla="*/ 122 w 179"/>
                  <a:gd name="T35" fmla="*/ 186 h 209"/>
                  <a:gd name="T36" fmla="*/ 165 w 179"/>
                  <a:gd name="T37" fmla="*/ 186 h 209"/>
                  <a:gd name="T38" fmla="*/ 171 w 179"/>
                  <a:gd name="T39" fmla="*/ 174 h 209"/>
                  <a:gd name="T40" fmla="*/ 161 w 179"/>
                  <a:gd name="T41" fmla="*/ 153 h 209"/>
                  <a:gd name="T42" fmla="*/ 88 w 179"/>
                  <a:gd name="T43" fmla="*/ 72 h 209"/>
                  <a:gd name="T44" fmla="*/ 102 w 179"/>
                  <a:gd name="T45" fmla="*/ 68 h 209"/>
                  <a:gd name="T46" fmla="*/ 73 w 179"/>
                  <a:gd name="T47" fmla="*/ 79 h 209"/>
                  <a:gd name="T48" fmla="*/ 64 w 179"/>
                  <a:gd name="T49" fmla="*/ 77 h 209"/>
                  <a:gd name="T50" fmla="*/ 56 w 179"/>
                  <a:gd name="T51" fmla="*/ 100 h 209"/>
                  <a:gd name="T52" fmla="*/ 45 w 179"/>
                  <a:gd name="T53" fmla="*/ 140 h 209"/>
                  <a:gd name="T54" fmla="*/ 38 w 179"/>
                  <a:gd name="T55" fmla="*/ 121 h 209"/>
                  <a:gd name="T56" fmla="*/ 40 w 179"/>
                  <a:gd name="T57" fmla="*/ 143 h 209"/>
                  <a:gd name="T58" fmla="*/ 64 w 179"/>
                  <a:gd name="T59" fmla="*/ 177 h 209"/>
                  <a:gd name="T60" fmla="*/ 70 w 179"/>
                  <a:gd name="T61" fmla="*/ 197 h 209"/>
                  <a:gd name="T62" fmla="*/ 68 w 179"/>
                  <a:gd name="T63" fmla="*/ 183 h 209"/>
                  <a:gd name="T64" fmla="*/ 109 w 179"/>
                  <a:gd name="T65" fmla="*/ 179 h 209"/>
                  <a:gd name="T66" fmla="*/ 115 w 179"/>
                  <a:gd name="T67" fmla="*/ 186 h 209"/>
                  <a:gd name="T68" fmla="*/ 119 w 179"/>
                  <a:gd name="T69" fmla="*/ 171 h 209"/>
                  <a:gd name="T70" fmla="*/ 126 w 179"/>
                  <a:gd name="T71" fmla="*/ 146 h 209"/>
                  <a:gd name="T72" fmla="*/ 126 w 179"/>
                  <a:gd name="T73" fmla="*/ 92 h 209"/>
                  <a:gd name="T74" fmla="*/ 128 w 179"/>
                  <a:gd name="T75" fmla="*/ 135 h 209"/>
                  <a:gd name="T76" fmla="*/ 117 w 179"/>
                  <a:gd name="T77" fmla="*/ 94 h 209"/>
                  <a:gd name="T78" fmla="*/ 104 w 179"/>
                  <a:gd name="T79" fmla="*/ 53 h 209"/>
                  <a:gd name="T80" fmla="*/ 98 w 179"/>
                  <a:gd name="T81" fmla="*/ 37 h 209"/>
                  <a:gd name="T82" fmla="*/ 107 w 179"/>
                  <a:gd name="T83" fmla="*/ 48 h 209"/>
                  <a:gd name="T84" fmla="*/ 87 w 179"/>
                  <a:gd name="T85" fmla="*/ 42 h 209"/>
                  <a:gd name="T86" fmla="*/ 78 w 179"/>
                  <a:gd name="T87" fmla="*/ 44 h 209"/>
                  <a:gd name="T88" fmla="*/ 66 w 179"/>
                  <a:gd name="T89" fmla="*/ 35 h 209"/>
                  <a:gd name="T90" fmla="*/ 67 w 179"/>
                  <a:gd name="T91" fmla="*/ 47 h 209"/>
                  <a:gd name="T92" fmla="*/ 73 w 179"/>
                  <a:gd name="T93" fmla="*/ 48 h 209"/>
                  <a:gd name="T94" fmla="*/ 65 w 179"/>
                  <a:gd name="T95" fmla="*/ 60 h 209"/>
                  <a:gd name="T96" fmla="*/ 101 w 179"/>
                  <a:gd name="T97" fmla="*/ 58 h 209"/>
                  <a:gd name="T98" fmla="*/ 86 w 179"/>
                  <a:gd name="T99" fmla="*/ 67 h 209"/>
                  <a:gd name="T100" fmla="*/ 72 w 179"/>
                  <a:gd name="T101" fmla="*/ 40 h 209"/>
                  <a:gd name="T102" fmla="*/ 73 w 179"/>
                  <a:gd name="T103" fmla="*/ 45 h 209"/>
                  <a:gd name="T104" fmla="*/ 99 w 179"/>
                  <a:gd name="T105" fmla="*/ 3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9" h="209">
                    <a:moveTo>
                      <a:pt x="161" y="153"/>
                    </a:moveTo>
                    <a:cubicBezTo>
                      <a:pt x="161" y="156"/>
                      <a:pt x="162" y="158"/>
                      <a:pt x="163" y="161"/>
                    </a:cubicBezTo>
                    <a:cubicBezTo>
                      <a:pt x="164" y="165"/>
                      <a:pt x="167" y="168"/>
                      <a:pt x="170" y="171"/>
                    </a:cubicBezTo>
                    <a:cubicBezTo>
                      <a:pt x="172" y="172"/>
                      <a:pt x="174" y="173"/>
                      <a:pt x="175" y="174"/>
                    </a:cubicBezTo>
                    <a:cubicBezTo>
                      <a:pt x="179" y="177"/>
                      <a:pt x="179" y="180"/>
                      <a:pt x="176" y="183"/>
                    </a:cubicBezTo>
                    <a:cubicBezTo>
                      <a:pt x="173" y="186"/>
                      <a:pt x="170" y="188"/>
                      <a:pt x="166" y="189"/>
                    </a:cubicBezTo>
                    <a:cubicBezTo>
                      <a:pt x="157" y="193"/>
                      <a:pt x="148" y="199"/>
                      <a:pt x="141" y="206"/>
                    </a:cubicBezTo>
                    <a:cubicBezTo>
                      <a:pt x="139" y="208"/>
                      <a:pt x="137" y="208"/>
                      <a:pt x="134" y="209"/>
                    </a:cubicBezTo>
                    <a:cubicBezTo>
                      <a:pt x="131" y="209"/>
                      <a:pt x="128" y="209"/>
                      <a:pt x="125" y="208"/>
                    </a:cubicBezTo>
                    <a:cubicBezTo>
                      <a:pt x="122" y="207"/>
                      <a:pt x="119" y="206"/>
                      <a:pt x="118" y="203"/>
                    </a:cubicBezTo>
                    <a:cubicBezTo>
                      <a:pt x="116" y="200"/>
                      <a:pt x="113" y="198"/>
                      <a:pt x="110" y="198"/>
                    </a:cubicBezTo>
                    <a:cubicBezTo>
                      <a:pt x="100" y="198"/>
                      <a:pt x="90" y="198"/>
                      <a:pt x="81" y="198"/>
                    </a:cubicBezTo>
                    <a:cubicBezTo>
                      <a:pt x="76" y="198"/>
                      <a:pt x="72" y="199"/>
                      <a:pt x="68" y="202"/>
                    </a:cubicBezTo>
                    <a:cubicBezTo>
                      <a:pt x="66" y="203"/>
                      <a:pt x="64" y="204"/>
                      <a:pt x="63" y="205"/>
                    </a:cubicBezTo>
                    <a:cubicBezTo>
                      <a:pt x="58" y="208"/>
                      <a:pt x="54" y="209"/>
                      <a:pt x="48" y="207"/>
                    </a:cubicBezTo>
                    <a:cubicBezTo>
                      <a:pt x="43" y="206"/>
                      <a:pt x="38" y="203"/>
                      <a:pt x="32" y="202"/>
                    </a:cubicBezTo>
                    <a:cubicBezTo>
                      <a:pt x="25" y="200"/>
                      <a:pt x="18" y="199"/>
                      <a:pt x="11" y="197"/>
                    </a:cubicBezTo>
                    <a:cubicBezTo>
                      <a:pt x="9" y="197"/>
                      <a:pt x="7" y="196"/>
                      <a:pt x="5" y="195"/>
                    </a:cubicBezTo>
                    <a:cubicBezTo>
                      <a:pt x="1" y="194"/>
                      <a:pt x="0" y="191"/>
                      <a:pt x="1" y="188"/>
                    </a:cubicBezTo>
                    <a:cubicBezTo>
                      <a:pt x="1" y="186"/>
                      <a:pt x="2" y="185"/>
                      <a:pt x="2" y="184"/>
                    </a:cubicBezTo>
                    <a:cubicBezTo>
                      <a:pt x="4" y="180"/>
                      <a:pt x="4" y="176"/>
                      <a:pt x="3" y="172"/>
                    </a:cubicBezTo>
                    <a:cubicBezTo>
                      <a:pt x="3" y="170"/>
                      <a:pt x="2" y="168"/>
                      <a:pt x="2" y="167"/>
                    </a:cubicBezTo>
                    <a:cubicBezTo>
                      <a:pt x="1" y="162"/>
                      <a:pt x="3" y="160"/>
                      <a:pt x="7" y="160"/>
                    </a:cubicBezTo>
                    <a:cubicBezTo>
                      <a:pt x="10" y="160"/>
                      <a:pt x="12" y="160"/>
                      <a:pt x="14" y="159"/>
                    </a:cubicBezTo>
                    <a:cubicBezTo>
                      <a:pt x="19" y="158"/>
                      <a:pt x="22" y="155"/>
                      <a:pt x="23" y="150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5" y="153"/>
                      <a:pt x="23" y="160"/>
                      <a:pt x="17" y="161"/>
                    </a:cubicBezTo>
                    <a:cubicBezTo>
                      <a:pt x="15" y="162"/>
                      <a:pt x="12" y="163"/>
                      <a:pt x="9" y="162"/>
                    </a:cubicBezTo>
                    <a:cubicBezTo>
                      <a:pt x="9" y="162"/>
                      <a:pt x="9" y="162"/>
                      <a:pt x="9" y="162"/>
                    </a:cubicBezTo>
                    <a:cubicBezTo>
                      <a:pt x="5" y="162"/>
                      <a:pt x="3" y="164"/>
                      <a:pt x="4" y="168"/>
                    </a:cubicBezTo>
                    <a:cubicBezTo>
                      <a:pt x="5" y="169"/>
                      <a:pt x="6" y="171"/>
                      <a:pt x="6" y="172"/>
                    </a:cubicBezTo>
                    <a:cubicBezTo>
                      <a:pt x="8" y="176"/>
                      <a:pt x="8" y="180"/>
                      <a:pt x="6" y="183"/>
                    </a:cubicBezTo>
                    <a:cubicBezTo>
                      <a:pt x="6" y="185"/>
                      <a:pt x="5" y="186"/>
                      <a:pt x="5" y="188"/>
                    </a:cubicBezTo>
                    <a:cubicBezTo>
                      <a:pt x="4" y="190"/>
                      <a:pt x="4" y="192"/>
                      <a:pt x="7" y="192"/>
                    </a:cubicBezTo>
                    <a:cubicBezTo>
                      <a:pt x="9" y="193"/>
                      <a:pt x="11" y="194"/>
                      <a:pt x="13" y="194"/>
                    </a:cubicBezTo>
                    <a:cubicBezTo>
                      <a:pt x="24" y="196"/>
                      <a:pt x="35" y="199"/>
                      <a:pt x="45" y="202"/>
                    </a:cubicBezTo>
                    <a:cubicBezTo>
                      <a:pt x="49" y="203"/>
                      <a:pt x="52" y="204"/>
                      <a:pt x="55" y="203"/>
                    </a:cubicBezTo>
                    <a:cubicBezTo>
                      <a:pt x="63" y="202"/>
                      <a:pt x="66" y="197"/>
                      <a:pt x="65" y="190"/>
                    </a:cubicBezTo>
                    <a:cubicBezTo>
                      <a:pt x="64" y="186"/>
                      <a:pt x="62" y="182"/>
                      <a:pt x="60" y="179"/>
                    </a:cubicBezTo>
                    <a:cubicBezTo>
                      <a:pt x="55" y="170"/>
                      <a:pt x="49" y="161"/>
                      <a:pt x="42" y="152"/>
                    </a:cubicBezTo>
                    <a:cubicBezTo>
                      <a:pt x="40" y="150"/>
                      <a:pt x="37" y="147"/>
                      <a:pt x="35" y="145"/>
                    </a:cubicBezTo>
                    <a:cubicBezTo>
                      <a:pt x="32" y="143"/>
                      <a:pt x="30" y="143"/>
                      <a:pt x="27" y="145"/>
                    </a:cubicBezTo>
                    <a:cubicBezTo>
                      <a:pt x="26" y="145"/>
                      <a:pt x="25" y="145"/>
                      <a:pt x="25" y="144"/>
                    </a:cubicBezTo>
                    <a:cubicBezTo>
                      <a:pt x="24" y="140"/>
                      <a:pt x="24" y="137"/>
                      <a:pt x="25" y="134"/>
                    </a:cubicBezTo>
                    <a:cubicBezTo>
                      <a:pt x="26" y="132"/>
                      <a:pt x="26" y="131"/>
                      <a:pt x="27" y="130"/>
                    </a:cubicBezTo>
                    <a:cubicBezTo>
                      <a:pt x="30" y="125"/>
                      <a:pt x="33" y="119"/>
                      <a:pt x="35" y="112"/>
                    </a:cubicBezTo>
                    <a:cubicBezTo>
                      <a:pt x="37" y="106"/>
                      <a:pt x="39" y="100"/>
                      <a:pt x="43" y="94"/>
                    </a:cubicBezTo>
                    <a:cubicBezTo>
                      <a:pt x="46" y="90"/>
                      <a:pt x="49" y="87"/>
                      <a:pt x="52" y="83"/>
                    </a:cubicBezTo>
                    <a:cubicBezTo>
                      <a:pt x="54" y="80"/>
                      <a:pt x="56" y="77"/>
                      <a:pt x="58" y="73"/>
                    </a:cubicBezTo>
                    <a:cubicBezTo>
                      <a:pt x="60" y="71"/>
                      <a:pt x="60" y="68"/>
                      <a:pt x="60" y="65"/>
                    </a:cubicBezTo>
                    <a:cubicBezTo>
                      <a:pt x="59" y="58"/>
                      <a:pt x="59" y="51"/>
                      <a:pt x="59" y="44"/>
                    </a:cubicBezTo>
                    <a:cubicBezTo>
                      <a:pt x="58" y="38"/>
                      <a:pt x="58" y="33"/>
                      <a:pt x="58" y="27"/>
                    </a:cubicBezTo>
                    <a:cubicBezTo>
                      <a:pt x="59" y="16"/>
                      <a:pt x="63" y="8"/>
                      <a:pt x="73" y="3"/>
                    </a:cubicBezTo>
                    <a:cubicBezTo>
                      <a:pt x="77" y="1"/>
                      <a:pt x="81" y="0"/>
                      <a:pt x="85" y="0"/>
                    </a:cubicBezTo>
                    <a:cubicBezTo>
                      <a:pt x="91" y="0"/>
                      <a:pt x="97" y="1"/>
                      <a:pt x="102" y="3"/>
                    </a:cubicBezTo>
                    <a:cubicBezTo>
                      <a:pt x="109" y="6"/>
                      <a:pt x="114" y="11"/>
                      <a:pt x="117" y="18"/>
                    </a:cubicBezTo>
                    <a:cubicBezTo>
                      <a:pt x="121" y="24"/>
                      <a:pt x="122" y="30"/>
                      <a:pt x="122" y="36"/>
                    </a:cubicBezTo>
                    <a:cubicBezTo>
                      <a:pt x="123" y="40"/>
                      <a:pt x="122" y="44"/>
                      <a:pt x="123" y="47"/>
                    </a:cubicBezTo>
                    <a:cubicBezTo>
                      <a:pt x="124" y="61"/>
                      <a:pt x="128" y="74"/>
                      <a:pt x="138" y="85"/>
                    </a:cubicBezTo>
                    <a:cubicBezTo>
                      <a:pt x="150" y="97"/>
                      <a:pt x="156" y="112"/>
                      <a:pt x="160" y="128"/>
                    </a:cubicBezTo>
                    <a:cubicBezTo>
                      <a:pt x="161" y="133"/>
                      <a:pt x="161" y="138"/>
                      <a:pt x="160" y="143"/>
                    </a:cubicBezTo>
                    <a:cubicBezTo>
                      <a:pt x="160" y="144"/>
                      <a:pt x="159" y="145"/>
                      <a:pt x="159" y="146"/>
                    </a:cubicBezTo>
                    <a:cubicBezTo>
                      <a:pt x="158" y="147"/>
                      <a:pt x="158" y="148"/>
                      <a:pt x="157" y="148"/>
                    </a:cubicBezTo>
                    <a:cubicBezTo>
                      <a:pt x="155" y="149"/>
                      <a:pt x="154" y="151"/>
                      <a:pt x="153" y="152"/>
                    </a:cubicBezTo>
                    <a:cubicBezTo>
                      <a:pt x="151" y="154"/>
                      <a:pt x="149" y="156"/>
                      <a:pt x="147" y="158"/>
                    </a:cubicBezTo>
                    <a:cubicBezTo>
                      <a:pt x="143" y="160"/>
                      <a:pt x="139" y="161"/>
                      <a:pt x="135" y="159"/>
                    </a:cubicBezTo>
                    <a:cubicBezTo>
                      <a:pt x="133" y="159"/>
                      <a:pt x="132" y="157"/>
                      <a:pt x="131" y="155"/>
                    </a:cubicBezTo>
                    <a:cubicBezTo>
                      <a:pt x="130" y="154"/>
                      <a:pt x="129" y="152"/>
                      <a:pt x="128" y="151"/>
                    </a:cubicBezTo>
                    <a:cubicBezTo>
                      <a:pt x="127" y="149"/>
                      <a:pt x="126" y="148"/>
                      <a:pt x="125" y="148"/>
                    </a:cubicBezTo>
                    <a:cubicBezTo>
                      <a:pt x="123" y="148"/>
                      <a:pt x="122" y="150"/>
                      <a:pt x="121" y="151"/>
                    </a:cubicBezTo>
                    <a:cubicBezTo>
                      <a:pt x="120" y="155"/>
                      <a:pt x="120" y="159"/>
                      <a:pt x="121" y="163"/>
                    </a:cubicBezTo>
                    <a:cubicBezTo>
                      <a:pt x="123" y="171"/>
                      <a:pt x="123" y="178"/>
                      <a:pt x="122" y="186"/>
                    </a:cubicBezTo>
                    <a:cubicBezTo>
                      <a:pt x="121" y="189"/>
                      <a:pt x="121" y="192"/>
                      <a:pt x="122" y="194"/>
                    </a:cubicBezTo>
                    <a:cubicBezTo>
                      <a:pt x="123" y="201"/>
                      <a:pt x="129" y="205"/>
                      <a:pt x="136" y="202"/>
                    </a:cubicBezTo>
                    <a:cubicBezTo>
                      <a:pt x="139" y="201"/>
                      <a:pt x="142" y="199"/>
                      <a:pt x="144" y="197"/>
                    </a:cubicBezTo>
                    <a:cubicBezTo>
                      <a:pt x="150" y="192"/>
                      <a:pt x="158" y="189"/>
                      <a:pt x="165" y="186"/>
                    </a:cubicBezTo>
                    <a:cubicBezTo>
                      <a:pt x="168" y="185"/>
                      <a:pt x="170" y="184"/>
                      <a:pt x="173" y="183"/>
                    </a:cubicBezTo>
                    <a:cubicBezTo>
                      <a:pt x="174" y="182"/>
                      <a:pt x="174" y="182"/>
                      <a:pt x="175" y="181"/>
                    </a:cubicBezTo>
                    <a:cubicBezTo>
                      <a:pt x="176" y="180"/>
                      <a:pt x="176" y="178"/>
                      <a:pt x="175" y="177"/>
                    </a:cubicBezTo>
                    <a:cubicBezTo>
                      <a:pt x="174" y="176"/>
                      <a:pt x="172" y="175"/>
                      <a:pt x="171" y="174"/>
                    </a:cubicBezTo>
                    <a:cubicBezTo>
                      <a:pt x="170" y="173"/>
                      <a:pt x="169" y="173"/>
                      <a:pt x="168" y="173"/>
                    </a:cubicBezTo>
                    <a:cubicBezTo>
                      <a:pt x="163" y="171"/>
                      <a:pt x="161" y="168"/>
                      <a:pt x="160" y="163"/>
                    </a:cubicBezTo>
                    <a:cubicBezTo>
                      <a:pt x="159" y="161"/>
                      <a:pt x="160" y="158"/>
                      <a:pt x="160" y="155"/>
                    </a:cubicBezTo>
                    <a:cubicBezTo>
                      <a:pt x="160" y="154"/>
                      <a:pt x="160" y="154"/>
                      <a:pt x="161" y="153"/>
                    </a:cubicBezTo>
                    <a:close/>
                    <a:moveTo>
                      <a:pt x="71" y="69"/>
                    </a:moveTo>
                    <a:cubicBezTo>
                      <a:pt x="71" y="69"/>
                      <a:pt x="71" y="69"/>
                      <a:pt x="71" y="69"/>
                    </a:cubicBezTo>
                    <a:cubicBezTo>
                      <a:pt x="73" y="71"/>
                      <a:pt x="74" y="73"/>
                      <a:pt x="77" y="74"/>
                    </a:cubicBezTo>
                    <a:cubicBezTo>
                      <a:pt x="81" y="74"/>
                      <a:pt x="85" y="73"/>
                      <a:pt x="88" y="72"/>
                    </a:cubicBezTo>
                    <a:cubicBezTo>
                      <a:pt x="91" y="70"/>
                      <a:pt x="94" y="68"/>
                      <a:pt x="98" y="67"/>
                    </a:cubicBezTo>
                    <a:cubicBezTo>
                      <a:pt x="99" y="66"/>
                      <a:pt x="100" y="66"/>
                      <a:pt x="101" y="66"/>
                    </a:cubicBezTo>
                    <a:cubicBezTo>
                      <a:pt x="101" y="66"/>
                      <a:pt x="102" y="66"/>
                      <a:pt x="102" y="66"/>
                    </a:cubicBezTo>
                    <a:cubicBezTo>
                      <a:pt x="102" y="67"/>
                      <a:pt x="102" y="68"/>
                      <a:pt x="102" y="68"/>
                    </a:cubicBezTo>
                    <a:cubicBezTo>
                      <a:pt x="101" y="69"/>
                      <a:pt x="100" y="69"/>
                      <a:pt x="99" y="69"/>
                    </a:cubicBezTo>
                    <a:cubicBezTo>
                      <a:pt x="95" y="71"/>
                      <a:pt x="91" y="74"/>
                      <a:pt x="87" y="77"/>
                    </a:cubicBezTo>
                    <a:cubicBezTo>
                      <a:pt x="85" y="79"/>
                      <a:pt x="83" y="80"/>
                      <a:pt x="81" y="81"/>
                    </a:cubicBezTo>
                    <a:cubicBezTo>
                      <a:pt x="78" y="82"/>
                      <a:pt x="76" y="82"/>
                      <a:pt x="73" y="79"/>
                    </a:cubicBezTo>
                    <a:cubicBezTo>
                      <a:pt x="71" y="77"/>
                      <a:pt x="69" y="74"/>
                      <a:pt x="67" y="71"/>
                    </a:cubicBezTo>
                    <a:cubicBezTo>
                      <a:pt x="67" y="71"/>
                      <a:pt x="66" y="70"/>
                      <a:pt x="65" y="69"/>
                    </a:cubicBezTo>
                    <a:cubicBezTo>
                      <a:pt x="65" y="70"/>
                      <a:pt x="65" y="70"/>
                      <a:pt x="65" y="71"/>
                    </a:cubicBezTo>
                    <a:cubicBezTo>
                      <a:pt x="64" y="73"/>
                      <a:pt x="64" y="75"/>
                      <a:pt x="64" y="77"/>
                    </a:cubicBezTo>
                    <a:cubicBezTo>
                      <a:pt x="63" y="79"/>
                      <a:pt x="61" y="81"/>
                      <a:pt x="60" y="83"/>
                    </a:cubicBezTo>
                    <a:cubicBezTo>
                      <a:pt x="59" y="86"/>
                      <a:pt x="57" y="89"/>
                      <a:pt x="57" y="92"/>
                    </a:cubicBezTo>
                    <a:cubicBezTo>
                      <a:pt x="57" y="94"/>
                      <a:pt x="58" y="96"/>
                      <a:pt x="58" y="98"/>
                    </a:cubicBezTo>
                    <a:cubicBezTo>
                      <a:pt x="58" y="99"/>
                      <a:pt x="57" y="99"/>
                      <a:pt x="56" y="100"/>
                    </a:cubicBezTo>
                    <a:cubicBezTo>
                      <a:pt x="54" y="104"/>
                      <a:pt x="52" y="108"/>
                      <a:pt x="50" y="112"/>
                    </a:cubicBezTo>
                    <a:cubicBezTo>
                      <a:pt x="48" y="117"/>
                      <a:pt x="46" y="122"/>
                      <a:pt x="46" y="127"/>
                    </a:cubicBezTo>
                    <a:cubicBezTo>
                      <a:pt x="46" y="130"/>
                      <a:pt x="46" y="133"/>
                      <a:pt x="46" y="136"/>
                    </a:cubicBezTo>
                    <a:cubicBezTo>
                      <a:pt x="46" y="137"/>
                      <a:pt x="45" y="139"/>
                      <a:pt x="45" y="140"/>
                    </a:cubicBezTo>
                    <a:cubicBezTo>
                      <a:pt x="45" y="141"/>
                      <a:pt x="44" y="142"/>
                      <a:pt x="43" y="141"/>
                    </a:cubicBezTo>
                    <a:cubicBezTo>
                      <a:pt x="42" y="140"/>
                      <a:pt x="41" y="139"/>
                      <a:pt x="40" y="138"/>
                    </a:cubicBezTo>
                    <a:cubicBezTo>
                      <a:pt x="38" y="134"/>
                      <a:pt x="37" y="130"/>
                      <a:pt x="38" y="125"/>
                    </a:cubicBezTo>
                    <a:cubicBezTo>
                      <a:pt x="38" y="124"/>
                      <a:pt x="38" y="122"/>
                      <a:pt x="38" y="121"/>
                    </a:cubicBezTo>
                    <a:cubicBezTo>
                      <a:pt x="38" y="121"/>
                      <a:pt x="38" y="121"/>
                      <a:pt x="38" y="121"/>
                    </a:cubicBezTo>
                    <a:cubicBezTo>
                      <a:pt x="37" y="122"/>
                      <a:pt x="37" y="122"/>
                      <a:pt x="37" y="123"/>
                    </a:cubicBezTo>
                    <a:cubicBezTo>
                      <a:pt x="35" y="127"/>
                      <a:pt x="35" y="131"/>
                      <a:pt x="37" y="135"/>
                    </a:cubicBezTo>
                    <a:cubicBezTo>
                      <a:pt x="37" y="138"/>
                      <a:pt x="38" y="141"/>
                      <a:pt x="40" y="143"/>
                    </a:cubicBezTo>
                    <a:cubicBezTo>
                      <a:pt x="44" y="146"/>
                      <a:pt x="48" y="150"/>
                      <a:pt x="52" y="153"/>
                    </a:cubicBezTo>
                    <a:cubicBezTo>
                      <a:pt x="57" y="157"/>
                      <a:pt x="62" y="161"/>
                      <a:pt x="67" y="165"/>
                    </a:cubicBezTo>
                    <a:cubicBezTo>
                      <a:pt x="69" y="167"/>
                      <a:pt x="70" y="169"/>
                      <a:pt x="69" y="172"/>
                    </a:cubicBezTo>
                    <a:cubicBezTo>
                      <a:pt x="68" y="175"/>
                      <a:pt x="67" y="176"/>
                      <a:pt x="64" y="177"/>
                    </a:cubicBezTo>
                    <a:cubicBezTo>
                      <a:pt x="64" y="178"/>
                      <a:pt x="63" y="178"/>
                      <a:pt x="62" y="178"/>
                    </a:cubicBezTo>
                    <a:cubicBezTo>
                      <a:pt x="63" y="180"/>
                      <a:pt x="65" y="182"/>
                      <a:pt x="66" y="183"/>
                    </a:cubicBezTo>
                    <a:cubicBezTo>
                      <a:pt x="68" y="186"/>
                      <a:pt x="69" y="189"/>
                      <a:pt x="69" y="192"/>
                    </a:cubicBezTo>
                    <a:cubicBezTo>
                      <a:pt x="70" y="194"/>
                      <a:pt x="70" y="195"/>
                      <a:pt x="70" y="197"/>
                    </a:cubicBezTo>
                    <a:cubicBezTo>
                      <a:pt x="70" y="197"/>
                      <a:pt x="70" y="197"/>
                      <a:pt x="70" y="197"/>
                    </a:cubicBezTo>
                    <a:cubicBezTo>
                      <a:pt x="73" y="195"/>
                      <a:pt x="73" y="193"/>
                      <a:pt x="72" y="191"/>
                    </a:cubicBezTo>
                    <a:cubicBezTo>
                      <a:pt x="72" y="188"/>
                      <a:pt x="70" y="186"/>
                      <a:pt x="69" y="184"/>
                    </a:cubicBezTo>
                    <a:cubicBezTo>
                      <a:pt x="68" y="184"/>
                      <a:pt x="68" y="183"/>
                      <a:pt x="68" y="183"/>
                    </a:cubicBezTo>
                    <a:cubicBezTo>
                      <a:pt x="69" y="181"/>
                      <a:pt x="71" y="181"/>
                      <a:pt x="72" y="182"/>
                    </a:cubicBezTo>
                    <a:cubicBezTo>
                      <a:pt x="74" y="184"/>
                      <a:pt x="76" y="185"/>
                      <a:pt x="79" y="186"/>
                    </a:cubicBezTo>
                    <a:cubicBezTo>
                      <a:pt x="85" y="187"/>
                      <a:pt x="91" y="187"/>
                      <a:pt x="97" y="185"/>
                    </a:cubicBezTo>
                    <a:cubicBezTo>
                      <a:pt x="101" y="184"/>
                      <a:pt x="106" y="182"/>
                      <a:pt x="109" y="179"/>
                    </a:cubicBezTo>
                    <a:cubicBezTo>
                      <a:pt x="111" y="177"/>
                      <a:pt x="112" y="175"/>
                      <a:pt x="114" y="174"/>
                    </a:cubicBezTo>
                    <a:cubicBezTo>
                      <a:pt x="114" y="173"/>
                      <a:pt x="115" y="172"/>
                      <a:pt x="115" y="173"/>
                    </a:cubicBezTo>
                    <a:cubicBezTo>
                      <a:pt x="116" y="173"/>
                      <a:pt x="116" y="174"/>
                      <a:pt x="117" y="174"/>
                    </a:cubicBezTo>
                    <a:cubicBezTo>
                      <a:pt x="117" y="178"/>
                      <a:pt x="117" y="182"/>
                      <a:pt x="115" y="186"/>
                    </a:cubicBezTo>
                    <a:cubicBezTo>
                      <a:pt x="115" y="188"/>
                      <a:pt x="114" y="190"/>
                      <a:pt x="114" y="193"/>
                    </a:cubicBezTo>
                    <a:cubicBezTo>
                      <a:pt x="113" y="195"/>
                      <a:pt x="114" y="195"/>
                      <a:pt x="116" y="195"/>
                    </a:cubicBezTo>
                    <a:cubicBezTo>
                      <a:pt x="117" y="191"/>
                      <a:pt x="118" y="187"/>
                      <a:pt x="119" y="182"/>
                    </a:cubicBezTo>
                    <a:cubicBezTo>
                      <a:pt x="119" y="179"/>
                      <a:pt x="120" y="175"/>
                      <a:pt x="119" y="171"/>
                    </a:cubicBezTo>
                    <a:cubicBezTo>
                      <a:pt x="119" y="167"/>
                      <a:pt x="118" y="163"/>
                      <a:pt x="118" y="160"/>
                    </a:cubicBezTo>
                    <a:cubicBezTo>
                      <a:pt x="118" y="156"/>
                      <a:pt x="118" y="153"/>
                      <a:pt x="119" y="150"/>
                    </a:cubicBezTo>
                    <a:cubicBezTo>
                      <a:pt x="120" y="147"/>
                      <a:pt x="122" y="146"/>
                      <a:pt x="126" y="146"/>
                    </a:cubicBezTo>
                    <a:cubicBezTo>
                      <a:pt x="126" y="146"/>
                      <a:pt x="126" y="146"/>
                      <a:pt x="126" y="146"/>
                    </a:cubicBezTo>
                    <a:cubicBezTo>
                      <a:pt x="127" y="142"/>
                      <a:pt x="129" y="140"/>
                      <a:pt x="132" y="139"/>
                    </a:cubicBezTo>
                    <a:cubicBezTo>
                      <a:pt x="137" y="138"/>
                      <a:pt x="142" y="138"/>
                      <a:pt x="146" y="141"/>
                    </a:cubicBezTo>
                    <a:cubicBezTo>
                      <a:pt x="145" y="138"/>
                      <a:pt x="142" y="138"/>
                      <a:pt x="140" y="136"/>
                    </a:cubicBezTo>
                    <a:cubicBezTo>
                      <a:pt x="145" y="119"/>
                      <a:pt x="136" y="97"/>
                      <a:pt x="126" y="92"/>
                    </a:cubicBezTo>
                    <a:cubicBezTo>
                      <a:pt x="131" y="97"/>
                      <a:pt x="134" y="104"/>
                      <a:pt x="136" y="110"/>
                    </a:cubicBezTo>
                    <a:cubicBezTo>
                      <a:pt x="139" y="117"/>
                      <a:pt x="140" y="124"/>
                      <a:pt x="139" y="131"/>
                    </a:cubicBezTo>
                    <a:cubicBezTo>
                      <a:pt x="138" y="136"/>
                      <a:pt x="136" y="138"/>
                      <a:pt x="132" y="138"/>
                    </a:cubicBezTo>
                    <a:cubicBezTo>
                      <a:pt x="130" y="138"/>
                      <a:pt x="128" y="137"/>
                      <a:pt x="128" y="135"/>
                    </a:cubicBezTo>
                    <a:cubicBezTo>
                      <a:pt x="127" y="133"/>
                      <a:pt x="127" y="131"/>
                      <a:pt x="127" y="129"/>
                    </a:cubicBezTo>
                    <a:cubicBezTo>
                      <a:pt x="127" y="121"/>
                      <a:pt x="126" y="114"/>
                      <a:pt x="124" y="107"/>
                    </a:cubicBezTo>
                    <a:cubicBezTo>
                      <a:pt x="123" y="103"/>
                      <a:pt x="121" y="98"/>
                      <a:pt x="117" y="95"/>
                    </a:cubicBezTo>
                    <a:cubicBezTo>
                      <a:pt x="117" y="95"/>
                      <a:pt x="117" y="94"/>
                      <a:pt x="117" y="94"/>
                    </a:cubicBezTo>
                    <a:cubicBezTo>
                      <a:pt x="115" y="86"/>
                      <a:pt x="112" y="79"/>
                      <a:pt x="108" y="73"/>
                    </a:cubicBezTo>
                    <a:cubicBezTo>
                      <a:pt x="106" y="70"/>
                      <a:pt x="105" y="67"/>
                      <a:pt x="106" y="64"/>
                    </a:cubicBezTo>
                    <a:cubicBezTo>
                      <a:pt x="106" y="62"/>
                      <a:pt x="106" y="60"/>
                      <a:pt x="107" y="59"/>
                    </a:cubicBezTo>
                    <a:cubicBezTo>
                      <a:pt x="107" y="56"/>
                      <a:pt x="106" y="54"/>
                      <a:pt x="104" y="53"/>
                    </a:cubicBezTo>
                    <a:cubicBezTo>
                      <a:pt x="100" y="53"/>
                      <a:pt x="97" y="51"/>
                      <a:pt x="94" y="50"/>
                    </a:cubicBezTo>
                    <a:cubicBezTo>
                      <a:pt x="91" y="49"/>
                      <a:pt x="91" y="47"/>
                      <a:pt x="91" y="45"/>
                    </a:cubicBezTo>
                    <a:cubicBezTo>
                      <a:pt x="91" y="43"/>
                      <a:pt x="91" y="42"/>
                      <a:pt x="92" y="40"/>
                    </a:cubicBezTo>
                    <a:cubicBezTo>
                      <a:pt x="93" y="38"/>
                      <a:pt x="95" y="36"/>
                      <a:pt x="98" y="37"/>
                    </a:cubicBezTo>
                    <a:cubicBezTo>
                      <a:pt x="99" y="37"/>
                      <a:pt x="101" y="38"/>
                      <a:pt x="102" y="40"/>
                    </a:cubicBezTo>
                    <a:cubicBezTo>
                      <a:pt x="103" y="42"/>
                      <a:pt x="103" y="45"/>
                      <a:pt x="102" y="48"/>
                    </a:cubicBezTo>
                    <a:cubicBezTo>
                      <a:pt x="102" y="49"/>
                      <a:pt x="101" y="50"/>
                      <a:pt x="102" y="50"/>
                    </a:cubicBezTo>
                    <a:cubicBezTo>
                      <a:pt x="104" y="51"/>
                      <a:pt x="107" y="50"/>
                      <a:pt x="107" y="48"/>
                    </a:cubicBezTo>
                    <a:cubicBezTo>
                      <a:pt x="108" y="44"/>
                      <a:pt x="107" y="40"/>
                      <a:pt x="105" y="35"/>
                    </a:cubicBezTo>
                    <a:cubicBezTo>
                      <a:pt x="104" y="32"/>
                      <a:pt x="100" y="29"/>
                      <a:pt x="96" y="30"/>
                    </a:cubicBezTo>
                    <a:cubicBezTo>
                      <a:pt x="91" y="30"/>
                      <a:pt x="88" y="33"/>
                      <a:pt x="87" y="38"/>
                    </a:cubicBezTo>
                    <a:cubicBezTo>
                      <a:pt x="87" y="39"/>
                      <a:pt x="87" y="41"/>
                      <a:pt x="87" y="42"/>
                    </a:cubicBezTo>
                    <a:cubicBezTo>
                      <a:pt x="87" y="44"/>
                      <a:pt x="87" y="45"/>
                      <a:pt x="87" y="47"/>
                    </a:cubicBezTo>
                    <a:cubicBezTo>
                      <a:pt x="85" y="46"/>
                      <a:pt x="83" y="46"/>
                      <a:pt x="81" y="46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78" y="46"/>
                      <a:pt x="78" y="46"/>
                      <a:pt x="78" y="44"/>
                    </a:cubicBezTo>
                    <a:cubicBezTo>
                      <a:pt x="77" y="41"/>
                      <a:pt x="77" y="39"/>
                      <a:pt x="76" y="36"/>
                    </a:cubicBezTo>
                    <a:cubicBezTo>
                      <a:pt x="76" y="35"/>
                      <a:pt x="76" y="35"/>
                      <a:pt x="76" y="34"/>
                    </a:cubicBezTo>
                    <a:cubicBezTo>
                      <a:pt x="74" y="32"/>
                      <a:pt x="73" y="31"/>
                      <a:pt x="70" y="31"/>
                    </a:cubicBezTo>
                    <a:cubicBezTo>
                      <a:pt x="68" y="31"/>
                      <a:pt x="67" y="33"/>
                      <a:pt x="66" y="35"/>
                    </a:cubicBezTo>
                    <a:cubicBezTo>
                      <a:pt x="63" y="40"/>
                      <a:pt x="63" y="45"/>
                      <a:pt x="66" y="50"/>
                    </a:cubicBezTo>
                    <a:cubicBezTo>
                      <a:pt x="66" y="50"/>
                      <a:pt x="67" y="51"/>
                      <a:pt x="68" y="51"/>
                    </a:cubicBezTo>
                    <a:cubicBezTo>
                      <a:pt x="69" y="51"/>
                      <a:pt x="69" y="50"/>
                      <a:pt x="69" y="49"/>
                    </a:cubicBezTo>
                    <a:cubicBezTo>
                      <a:pt x="69" y="49"/>
                      <a:pt x="68" y="48"/>
                      <a:pt x="67" y="47"/>
                    </a:cubicBezTo>
                    <a:cubicBezTo>
                      <a:pt x="66" y="45"/>
                      <a:pt x="65" y="42"/>
                      <a:pt x="66" y="40"/>
                    </a:cubicBezTo>
                    <a:cubicBezTo>
                      <a:pt x="67" y="37"/>
                      <a:pt x="71" y="36"/>
                      <a:pt x="73" y="38"/>
                    </a:cubicBezTo>
                    <a:cubicBezTo>
                      <a:pt x="75" y="40"/>
                      <a:pt x="75" y="42"/>
                      <a:pt x="75" y="44"/>
                    </a:cubicBezTo>
                    <a:cubicBezTo>
                      <a:pt x="75" y="46"/>
                      <a:pt x="74" y="47"/>
                      <a:pt x="73" y="48"/>
                    </a:cubicBezTo>
                    <a:cubicBezTo>
                      <a:pt x="73" y="48"/>
                      <a:pt x="72" y="49"/>
                      <a:pt x="72" y="49"/>
                    </a:cubicBezTo>
                    <a:cubicBezTo>
                      <a:pt x="71" y="51"/>
                      <a:pt x="69" y="53"/>
                      <a:pt x="66" y="54"/>
                    </a:cubicBezTo>
                    <a:cubicBezTo>
                      <a:pt x="65" y="54"/>
                      <a:pt x="65" y="56"/>
                      <a:pt x="64" y="57"/>
                    </a:cubicBezTo>
                    <a:cubicBezTo>
                      <a:pt x="63" y="58"/>
                      <a:pt x="64" y="59"/>
                      <a:pt x="65" y="60"/>
                    </a:cubicBezTo>
                    <a:cubicBezTo>
                      <a:pt x="66" y="61"/>
                      <a:pt x="67" y="61"/>
                      <a:pt x="68" y="62"/>
                    </a:cubicBezTo>
                    <a:cubicBezTo>
                      <a:pt x="70" y="66"/>
                      <a:pt x="74" y="66"/>
                      <a:pt x="78" y="66"/>
                    </a:cubicBezTo>
                    <a:cubicBezTo>
                      <a:pt x="82" y="66"/>
                      <a:pt x="87" y="65"/>
                      <a:pt x="91" y="64"/>
                    </a:cubicBezTo>
                    <a:cubicBezTo>
                      <a:pt x="94" y="63"/>
                      <a:pt x="98" y="62"/>
                      <a:pt x="101" y="58"/>
                    </a:cubicBezTo>
                    <a:cubicBezTo>
                      <a:pt x="101" y="58"/>
                      <a:pt x="102" y="58"/>
                      <a:pt x="103" y="58"/>
                    </a:cubicBezTo>
                    <a:cubicBezTo>
                      <a:pt x="103" y="59"/>
                      <a:pt x="103" y="60"/>
                      <a:pt x="103" y="60"/>
                    </a:cubicBezTo>
                    <a:cubicBezTo>
                      <a:pt x="103" y="61"/>
                      <a:pt x="102" y="61"/>
                      <a:pt x="102" y="61"/>
                    </a:cubicBezTo>
                    <a:cubicBezTo>
                      <a:pt x="97" y="63"/>
                      <a:pt x="91" y="65"/>
                      <a:pt x="86" y="67"/>
                    </a:cubicBezTo>
                    <a:cubicBezTo>
                      <a:pt x="83" y="69"/>
                      <a:pt x="79" y="70"/>
                      <a:pt x="74" y="69"/>
                    </a:cubicBezTo>
                    <a:cubicBezTo>
                      <a:pt x="73" y="69"/>
                      <a:pt x="72" y="69"/>
                      <a:pt x="71" y="69"/>
                    </a:cubicBezTo>
                    <a:close/>
                    <a:moveTo>
                      <a:pt x="73" y="45"/>
                    </a:moveTo>
                    <a:cubicBezTo>
                      <a:pt x="73" y="43"/>
                      <a:pt x="73" y="41"/>
                      <a:pt x="72" y="40"/>
                    </a:cubicBezTo>
                    <a:cubicBezTo>
                      <a:pt x="71" y="40"/>
                      <a:pt x="71" y="40"/>
                      <a:pt x="70" y="40"/>
                    </a:cubicBezTo>
                    <a:cubicBezTo>
                      <a:pt x="70" y="40"/>
                      <a:pt x="70" y="41"/>
                      <a:pt x="70" y="41"/>
                    </a:cubicBezTo>
                    <a:cubicBezTo>
                      <a:pt x="72" y="41"/>
                      <a:pt x="72" y="43"/>
                      <a:pt x="72" y="44"/>
                    </a:cubicBezTo>
                    <a:cubicBezTo>
                      <a:pt x="71" y="45"/>
                      <a:pt x="72" y="45"/>
                      <a:pt x="73" y="45"/>
                    </a:cubicBezTo>
                    <a:close/>
                    <a:moveTo>
                      <a:pt x="97" y="40"/>
                    </a:moveTo>
                    <a:cubicBezTo>
                      <a:pt x="99" y="40"/>
                      <a:pt x="99" y="42"/>
                      <a:pt x="100" y="44"/>
                    </a:cubicBezTo>
                    <a:cubicBezTo>
                      <a:pt x="100" y="43"/>
                      <a:pt x="101" y="43"/>
                      <a:pt x="101" y="43"/>
                    </a:cubicBezTo>
                    <a:cubicBezTo>
                      <a:pt x="101" y="41"/>
                      <a:pt x="100" y="40"/>
                      <a:pt x="99" y="39"/>
                    </a:cubicBezTo>
                    <a:cubicBezTo>
                      <a:pt x="98" y="39"/>
                      <a:pt x="98" y="39"/>
                      <a:pt x="97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50" name="Freeform 408"/>
              <p:cNvSpPr>
                <a:spLocks/>
              </p:cNvSpPr>
              <p:nvPr userDrawn="1"/>
            </p:nvSpPr>
            <p:spPr bwMode="auto">
              <a:xfrm>
                <a:off x="3551" y="424"/>
                <a:ext cx="3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2 h 2"/>
                  <a:gd name="T4" fmla="*/ 0 w 2"/>
                  <a:gd name="T5" fmla="*/ 2 h 2"/>
                  <a:gd name="T6" fmla="*/ 0 w 2"/>
                  <a:gd name="T7" fmla="*/ 1 h 2"/>
                  <a:gd name="T8" fmla="*/ 2 w 2"/>
                  <a:gd name="T9" fmla="*/ 0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51" name="Freeform 409"/>
              <p:cNvSpPr>
                <a:spLocks/>
              </p:cNvSpPr>
              <p:nvPr userDrawn="1"/>
            </p:nvSpPr>
            <p:spPr bwMode="auto">
              <a:xfrm>
                <a:off x="3564" y="424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3 w 4"/>
                  <a:gd name="T3" fmla="*/ 0 h 1"/>
                  <a:gd name="T4" fmla="*/ 4 w 4"/>
                  <a:gd name="T5" fmla="*/ 1 h 1"/>
                  <a:gd name="T6" fmla="*/ 2 w 4"/>
                  <a:gd name="T7" fmla="*/ 1 h 1"/>
                  <a:gd name="T8" fmla="*/ 0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52" name="Freeform 410"/>
              <p:cNvSpPr>
                <a:spLocks/>
              </p:cNvSpPr>
              <p:nvPr userDrawn="1"/>
            </p:nvSpPr>
            <p:spPr bwMode="auto">
              <a:xfrm>
                <a:off x="2004" y="1103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5 w 68"/>
                  <a:gd name="T3" fmla="*/ 200 h 200"/>
                  <a:gd name="T4" fmla="*/ 45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3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59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2"/>
                      <a:pt x="41" y="34"/>
                      <a:pt x="38" y="37"/>
                    </a:cubicBezTo>
                    <a:cubicBezTo>
                      <a:pt x="34" y="39"/>
                      <a:pt x="31" y="41"/>
                      <a:pt x="27" y="43"/>
                    </a:cubicBezTo>
                    <a:cubicBezTo>
                      <a:pt x="22" y="46"/>
                      <a:pt x="18" y="48"/>
                      <a:pt x="13" y="49"/>
                    </a:cubicBezTo>
                    <a:cubicBezTo>
                      <a:pt x="9" y="51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6" y="26"/>
                    </a:cubicBezTo>
                    <a:cubicBezTo>
                      <a:pt x="21" y="23"/>
                      <a:pt x="27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2" y="6"/>
                      <a:pt x="56" y="3"/>
                      <a:pt x="59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53" name="Freeform 411"/>
              <p:cNvSpPr>
                <a:spLocks noEditPoints="1"/>
              </p:cNvSpPr>
              <p:nvPr userDrawn="1"/>
            </p:nvSpPr>
            <p:spPr bwMode="auto">
              <a:xfrm>
                <a:off x="2152" y="1104"/>
                <a:ext cx="155" cy="248"/>
              </a:xfrm>
              <a:custGeom>
                <a:avLst/>
                <a:gdLst>
                  <a:gd name="T0" fmla="*/ 127 w 127"/>
                  <a:gd name="T1" fmla="*/ 100 h 203"/>
                  <a:gd name="T2" fmla="*/ 123 w 127"/>
                  <a:gd name="T3" fmla="*/ 144 h 203"/>
                  <a:gd name="T4" fmla="*/ 110 w 127"/>
                  <a:gd name="T5" fmla="*/ 176 h 203"/>
                  <a:gd name="T6" fmla="*/ 89 w 127"/>
                  <a:gd name="T7" fmla="*/ 196 h 203"/>
                  <a:gd name="T8" fmla="*/ 62 w 127"/>
                  <a:gd name="T9" fmla="*/ 203 h 203"/>
                  <a:gd name="T10" fmla="*/ 35 w 127"/>
                  <a:gd name="T11" fmla="*/ 196 h 203"/>
                  <a:gd name="T12" fmla="*/ 16 w 127"/>
                  <a:gd name="T13" fmla="*/ 177 h 203"/>
                  <a:gd name="T14" fmla="*/ 4 w 127"/>
                  <a:gd name="T15" fmla="*/ 147 h 203"/>
                  <a:gd name="T16" fmla="*/ 0 w 127"/>
                  <a:gd name="T17" fmla="*/ 105 h 203"/>
                  <a:gd name="T18" fmla="*/ 4 w 127"/>
                  <a:gd name="T19" fmla="*/ 60 h 203"/>
                  <a:gd name="T20" fmla="*/ 17 w 127"/>
                  <a:gd name="T21" fmla="*/ 27 h 203"/>
                  <a:gd name="T22" fmla="*/ 37 w 127"/>
                  <a:gd name="T23" fmla="*/ 7 h 203"/>
                  <a:gd name="T24" fmla="*/ 66 w 127"/>
                  <a:gd name="T25" fmla="*/ 0 h 203"/>
                  <a:gd name="T26" fmla="*/ 127 w 127"/>
                  <a:gd name="T27" fmla="*/ 100 h 203"/>
                  <a:gd name="T28" fmla="*/ 104 w 127"/>
                  <a:gd name="T29" fmla="*/ 102 h 203"/>
                  <a:gd name="T30" fmla="*/ 65 w 127"/>
                  <a:gd name="T31" fmla="*/ 19 h 203"/>
                  <a:gd name="T32" fmla="*/ 23 w 127"/>
                  <a:gd name="T33" fmla="*/ 104 h 203"/>
                  <a:gd name="T34" fmla="*/ 64 w 127"/>
                  <a:gd name="T35" fmla="*/ 183 h 203"/>
                  <a:gd name="T36" fmla="*/ 104 w 127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203">
                    <a:moveTo>
                      <a:pt x="127" y="100"/>
                    </a:moveTo>
                    <a:cubicBezTo>
                      <a:pt x="127" y="117"/>
                      <a:pt x="126" y="131"/>
                      <a:pt x="123" y="144"/>
                    </a:cubicBezTo>
                    <a:cubicBezTo>
                      <a:pt x="120" y="157"/>
                      <a:pt x="116" y="167"/>
                      <a:pt x="110" y="176"/>
                    </a:cubicBezTo>
                    <a:cubicBezTo>
                      <a:pt x="104" y="185"/>
                      <a:pt x="98" y="191"/>
                      <a:pt x="89" y="196"/>
                    </a:cubicBezTo>
                    <a:cubicBezTo>
                      <a:pt x="81" y="200"/>
                      <a:pt x="72" y="203"/>
                      <a:pt x="62" y="203"/>
                    </a:cubicBezTo>
                    <a:cubicBezTo>
                      <a:pt x="52" y="203"/>
                      <a:pt x="43" y="200"/>
                      <a:pt x="35" y="196"/>
                    </a:cubicBezTo>
                    <a:cubicBezTo>
                      <a:pt x="28" y="192"/>
                      <a:pt x="21" y="185"/>
                      <a:pt x="16" y="177"/>
                    </a:cubicBezTo>
                    <a:cubicBezTo>
                      <a:pt x="10" y="169"/>
                      <a:pt x="6" y="159"/>
                      <a:pt x="4" y="147"/>
                    </a:cubicBezTo>
                    <a:cubicBezTo>
                      <a:pt x="1" y="134"/>
                      <a:pt x="0" y="121"/>
                      <a:pt x="0" y="105"/>
                    </a:cubicBezTo>
                    <a:cubicBezTo>
                      <a:pt x="0" y="88"/>
                      <a:pt x="1" y="73"/>
                      <a:pt x="4" y="60"/>
                    </a:cubicBezTo>
                    <a:cubicBezTo>
                      <a:pt x="7" y="47"/>
                      <a:pt x="11" y="36"/>
                      <a:pt x="17" y="27"/>
                    </a:cubicBezTo>
                    <a:cubicBezTo>
                      <a:pt x="22" y="18"/>
                      <a:pt x="29" y="11"/>
                      <a:pt x="37" y="7"/>
                    </a:cubicBezTo>
                    <a:cubicBezTo>
                      <a:pt x="46" y="2"/>
                      <a:pt x="55" y="0"/>
                      <a:pt x="66" y="0"/>
                    </a:cubicBezTo>
                    <a:cubicBezTo>
                      <a:pt x="107" y="0"/>
                      <a:pt x="127" y="33"/>
                      <a:pt x="127" y="100"/>
                    </a:cubicBezTo>
                    <a:close/>
                    <a:moveTo>
                      <a:pt x="104" y="102"/>
                    </a:moveTo>
                    <a:cubicBezTo>
                      <a:pt x="104" y="47"/>
                      <a:pt x="91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6" y="183"/>
                      <a:pt x="64" y="183"/>
                    </a:cubicBezTo>
                    <a:cubicBezTo>
                      <a:pt x="91" y="183"/>
                      <a:pt x="104" y="156"/>
                      <a:pt x="10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54" name="Freeform 412"/>
              <p:cNvSpPr>
                <a:spLocks/>
              </p:cNvSpPr>
              <p:nvPr userDrawn="1"/>
            </p:nvSpPr>
            <p:spPr bwMode="auto">
              <a:xfrm>
                <a:off x="2350" y="1103"/>
                <a:ext cx="81" cy="244"/>
              </a:xfrm>
              <a:custGeom>
                <a:avLst/>
                <a:gdLst>
                  <a:gd name="T0" fmla="*/ 67 w 67"/>
                  <a:gd name="T1" fmla="*/ 200 h 200"/>
                  <a:gd name="T2" fmla="*/ 45 w 67"/>
                  <a:gd name="T3" fmla="*/ 200 h 200"/>
                  <a:gd name="T4" fmla="*/ 45 w 67"/>
                  <a:gd name="T5" fmla="*/ 31 h 200"/>
                  <a:gd name="T6" fmla="*/ 37 w 67"/>
                  <a:gd name="T7" fmla="*/ 37 h 200"/>
                  <a:gd name="T8" fmla="*/ 26 w 67"/>
                  <a:gd name="T9" fmla="*/ 43 h 200"/>
                  <a:gd name="T10" fmla="*/ 13 w 67"/>
                  <a:gd name="T11" fmla="*/ 49 h 200"/>
                  <a:gd name="T12" fmla="*/ 0 w 67"/>
                  <a:gd name="T13" fmla="*/ 54 h 200"/>
                  <a:gd name="T14" fmla="*/ 0 w 67"/>
                  <a:gd name="T15" fmla="*/ 31 h 200"/>
                  <a:gd name="T16" fmla="*/ 15 w 67"/>
                  <a:gd name="T17" fmla="*/ 26 h 200"/>
                  <a:gd name="T18" fmla="*/ 32 w 67"/>
                  <a:gd name="T19" fmla="*/ 18 h 200"/>
                  <a:gd name="T20" fmla="*/ 47 w 67"/>
                  <a:gd name="T21" fmla="*/ 9 h 200"/>
                  <a:gd name="T22" fmla="*/ 59 w 67"/>
                  <a:gd name="T23" fmla="*/ 0 h 200"/>
                  <a:gd name="T24" fmla="*/ 67 w 67"/>
                  <a:gd name="T25" fmla="*/ 0 h 200"/>
                  <a:gd name="T26" fmla="*/ 67 w 67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0">
                    <a:moveTo>
                      <a:pt x="67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2"/>
                      <a:pt x="41" y="34"/>
                      <a:pt x="37" y="37"/>
                    </a:cubicBezTo>
                    <a:cubicBezTo>
                      <a:pt x="34" y="39"/>
                      <a:pt x="30" y="41"/>
                      <a:pt x="26" y="43"/>
                    </a:cubicBezTo>
                    <a:cubicBezTo>
                      <a:pt x="22" y="46"/>
                      <a:pt x="18" y="48"/>
                      <a:pt x="13" y="49"/>
                    </a:cubicBezTo>
                    <a:cubicBezTo>
                      <a:pt x="9" y="51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3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6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55" name="Freeform 413"/>
              <p:cNvSpPr>
                <a:spLocks noEditPoints="1"/>
              </p:cNvSpPr>
              <p:nvPr userDrawn="1"/>
            </p:nvSpPr>
            <p:spPr bwMode="auto">
              <a:xfrm>
                <a:off x="2497" y="1104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7" y="131"/>
                      <a:pt x="124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3" y="203"/>
                      <a:pt x="62" y="203"/>
                    </a:cubicBezTo>
                    <a:cubicBezTo>
                      <a:pt x="52" y="203"/>
                      <a:pt x="44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4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56" name="Freeform 414"/>
              <p:cNvSpPr>
                <a:spLocks noEditPoints="1"/>
              </p:cNvSpPr>
              <p:nvPr userDrawn="1"/>
            </p:nvSpPr>
            <p:spPr bwMode="auto">
              <a:xfrm>
                <a:off x="2692" y="1104"/>
                <a:ext cx="156" cy="248"/>
              </a:xfrm>
              <a:custGeom>
                <a:avLst/>
                <a:gdLst>
                  <a:gd name="T0" fmla="*/ 128 w 128"/>
                  <a:gd name="T1" fmla="*/ 100 h 203"/>
                  <a:gd name="T2" fmla="*/ 124 w 128"/>
                  <a:gd name="T3" fmla="*/ 144 h 203"/>
                  <a:gd name="T4" fmla="*/ 111 w 128"/>
                  <a:gd name="T5" fmla="*/ 176 h 203"/>
                  <a:gd name="T6" fmla="*/ 90 w 128"/>
                  <a:gd name="T7" fmla="*/ 196 h 203"/>
                  <a:gd name="T8" fmla="*/ 62 w 128"/>
                  <a:gd name="T9" fmla="*/ 203 h 203"/>
                  <a:gd name="T10" fmla="*/ 36 w 128"/>
                  <a:gd name="T11" fmla="*/ 196 h 203"/>
                  <a:gd name="T12" fmla="*/ 16 w 128"/>
                  <a:gd name="T13" fmla="*/ 177 h 203"/>
                  <a:gd name="T14" fmla="*/ 4 w 128"/>
                  <a:gd name="T15" fmla="*/ 147 h 203"/>
                  <a:gd name="T16" fmla="*/ 0 w 128"/>
                  <a:gd name="T17" fmla="*/ 105 h 203"/>
                  <a:gd name="T18" fmla="*/ 5 w 128"/>
                  <a:gd name="T19" fmla="*/ 60 h 203"/>
                  <a:gd name="T20" fmla="*/ 17 w 128"/>
                  <a:gd name="T21" fmla="*/ 27 h 203"/>
                  <a:gd name="T22" fmla="*/ 38 w 128"/>
                  <a:gd name="T23" fmla="*/ 7 h 203"/>
                  <a:gd name="T24" fmla="*/ 66 w 128"/>
                  <a:gd name="T25" fmla="*/ 0 h 203"/>
                  <a:gd name="T26" fmla="*/ 128 w 128"/>
                  <a:gd name="T27" fmla="*/ 100 h 203"/>
                  <a:gd name="T28" fmla="*/ 105 w 128"/>
                  <a:gd name="T29" fmla="*/ 102 h 203"/>
                  <a:gd name="T30" fmla="*/ 65 w 128"/>
                  <a:gd name="T31" fmla="*/ 19 h 203"/>
                  <a:gd name="T32" fmla="*/ 23 w 128"/>
                  <a:gd name="T33" fmla="*/ 104 h 203"/>
                  <a:gd name="T34" fmla="*/ 64 w 128"/>
                  <a:gd name="T35" fmla="*/ 183 h 203"/>
                  <a:gd name="T36" fmla="*/ 105 w 128"/>
                  <a:gd name="T37" fmla="*/ 1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203">
                    <a:moveTo>
                      <a:pt x="128" y="100"/>
                    </a:moveTo>
                    <a:cubicBezTo>
                      <a:pt x="128" y="117"/>
                      <a:pt x="126" y="131"/>
                      <a:pt x="124" y="144"/>
                    </a:cubicBezTo>
                    <a:cubicBezTo>
                      <a:pt x="121" y="157"/>
                      <a:pt x="116" y="167"/>
                      <a:pt x="111" y="176"/>
                    </a:cubicBezTo>
                    <a:cubicBezTo>
                      <a:pt x="105" y="185"/>
                      <a:pt x="98" y="191"/>
                      <a:pt x="90" y="196"/>
                    </a:cubicBezTo>
                    <a:cubicBezTo>
                      <a:pt x="82" y="200"/>
                      <a:pt x="73" y="203"/>
                      <a:pt x="62" y="203"/>
                    </a:cubicBezTo>
                    <a:cubicBezTo>
                      <a:pt x="52" y="203"/>
                      <a:pt x="44" y="200"/>
                      <a:pt x="36" y="196"/>
                    </a:cubicBezTo>
                    <a:cubicBezTo>
                      <a:pt x="28" y="192"/>
                      <a:pt x="22" y="185"/>
                      <a:pt x="16" y="177"/>
                    </a:cubicBezTo>
                    <a:cubicBezTo>
                      <a:pt x="11" y="169"/>
                      <a:pt x="7" y="159"/>
                      <a:pt x="4" y="147"/>
                    </a:cubicBezTo>
                    <a:cubicBezTo>
                      <a:pt x="2" y="134"/>
                      <a:pt x="0" y="121"/>
                      <a:pt x="0" y="105"/>
                    </a:cubicBezTo>
                    <a:cubicBezTo>
                      <a:pt x="0" y="88"/>
                      <a:pt x="2" y="73"/>
                      <a:pt x="5" y="60"/>
                    </a:cubicBezTo>
                    <a:cubicBezTo>
                      <a:pt x="7" y="47"/>
                      <a:pt x="12" y="36"/>
                      <a:pt x="17" y="27"/>
                    </a:cubicBezTo>
                    <a:cubicBezTo>
                      <a:pt x="23" y="18"/>
                      <a:pt x="30" y="11"/>
                      <a:pt x="38" y="7"/>
                    </a:cubicBezTo>
                    <a:cubicBezTo>
                      <a:pt x="46" y="2"/>
                      <a:pt x="56" y="0"/>
                      <a:pt x="66" y="0"/>
                    </a:cubicBezTo>
                    <a:cubicBezTo>
                      <a:pt x="107" y="0"/>
                      <a:pt x="128" y="33"/>
                      <a:pt x="128" y="100"/>
                    </a:cubicBezTo>
                    <a:close/>
                    <a:moveTo>
                      <a:pt x="105" y="102"/>
                    </a:moveTo>
                    <a:cubicBezTo>
                      <a:pt x="105" y="47"/>
                      <a:pt x="92" y="19"/>
                      <a:pt x="65" y="19"/>
                    </a:cubicBezTo>
                    <a:cubicBezTo>
                      <a:pt x="37" y="19"/>
                      <a:pt x="23" y="47"/>
                      <a:pt x="23" y="104"/>
                    </a:cubicBezTo>
                    <a:cubicBezTo>
                      <a:pt x="23" y="157"/>
                      <a:pt x="37" y="183"/>
                      <a:pt x="64" y="183"/>
                    </a:cubicBezTo>
                    <a:cubicBezTo>
                      <a:pt x="91" y="183"/>
                      <a:pt x="105" y="156"/>
                      <a:pt x="10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57" name="Freeform 415"/>
              <p:cNvSpPr>
                <a:spLocks/>
              </p:cNvSpPr>
              <p:nvPr userDrawn="1"/>
            </p:nvSpPr>
            <p:spPr bwMode="auto">
              <a:xfrm>
                <a:off x="2890" y="1103"/>
                <a:ext cx="83" cy="244"/>
              </a:xfrm>
              <a:custGeom>
                <a:avLst/>
                <a:gdLst>
                  <a:gd name="T0" fmla="*/ 68 w 68"/>
                  <a:gd name="T1" fmla="*/ 200 h 200"/>
                  <a:gd name="T2" fmla="*/ 46 w 68"/>
                  <a:gd name="T3" fmla="*/ 200 h 200"/>
                  <a:gd name="T4" fmla="*/ 46 w 68"/>
                  <a:gd name="T5" fmla="*/ 31 h 200"/>
                  <a:gd name="T6" fmla="*/ 38 w 68"/>
                  <a:gd name="T7" fmla="*/ 37 h 200"/>
                  <a:gd name="T8" fmla="*/ 27 w 68"/>
                  <a:gd name="T9" fmla="*/ 43 h 200"/>
                  <a:gd name="T10" fmla="*/ 14 w 68"/>
                  <a:gd name="T11" fmla="*/ 49 h 200"/>
                  <a:gd name="T12" fmla="*/ 0 w 68"/>
                  <a:gd name="T13" fmla="*/ 54 h 200"/>
                  <a:gd name="T14" fmla="*/ 0 w 68"/>
                  <a:gd name="T15" fmla="*/ 31 h 200"/>
                  <a:gd name="T16" fmla="*/ 16 w 68"/>
                  <a:gd name="T17" fmla="*/ 26 h 200"/>
                  <a:gd name="T18" fmla="*/ 32 w 68"/>
                  <a:gd name="T19" fmla="*/ 18 h 200"/>
                  <a:gd name="T20" fmla="*/ 47 w 68"/>
                  <a:gd name="T21" fmla="*/ 9 h 200"/>
                  <a:gd name="T22" fmla="*/ 60 w 68"/>
                  <a:gd name="T23" fmla="*/ 0 h 200"/>
                  <a:gd name="T24" fmla="*/ 68 w 68"/>
                  <a:gd name="T25" fmla="*/ 0 h 200"/>
                  <a:gd name="T26" fmla="*/ 68 w 68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200">
                    <a:moveTo>
                      <a:pt x="68" y="200"/>
                    </a:moveTo>
                    <a:cubicBezTo>
                      <a:pt x="46" y="200"/>
                      <a:pt x="46" y="200"/>
                      <a:pt x="46" y="20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2"/>
                      <a:pt x="41" y="34"/>
                      <a:pt x="38" y="37"/>
                    </a:cubicBezTo>
                    <a:cubicBezTo>
                      <a:pt x="35" y="39"/>
                      <a:pt x="31" y="41"/>
                      <a:pt x="27" y="43"/>
                    </a:cubicBezTo>
                    <a:cubicBezTo>
                      <a:pt x="23" y="46"/>
                      <a:pt x="18" y="48"/>
                      <a:pt x="14" y="49"/>
                    </a:cubicBezTo>
                    <a:cubicBezTo>
                      <a:pt x="9" y="51"/>
                      <a:pt x="5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1" y="28"/>
                      <a:pt x="16" y="26"/>
                    </a:cubicBezTo>
                    <a:cubicBezTo>
                      <a:pt x="22" y="23"/>
                      <a:pt x="27" y="21"/>
                      <a:pt x="32" y="18"/>
                    </a:cubicBezTo>
                    <a:cubicBezTo>
                      <a:pt x="38" y="15"/>
                      <a:pt x="43" y="12"/>
                      <a:pt x="47" y="9"/>
                    </a:cubicBezTo>
                    <a:cubicBezTo>
                      <a:pt x="52" y="6"/>
                      <a:pt x="56" y="3"/>
                      <a:pt x="60" y="0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68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58" name="Freeform 416"/>
              <p:cNvSpPr>
                <a:spLocks/>
              </p:cNvSpPr>
              <p:nvPr userDrawn="1"/>
            </p:nvSpPr>
            <p:spPr bwMode="auto">
              <a:xfrm>
                <a:off x="3032" y="1108"/>
                <a:ext cx="77" cy="294"/>
              </a:xfrm>
              <a:custGeom>
                <a:avLst/>
                <a:gdLst>
                  <a:gd name="T0" fmla="*/ 63 w 63"/>
                  <a:gd name="T1" fmla="*/ 241 h 241"/>
                  <a:gd name="T2" fmla="*/ 21 w 63"/>
                  <a:gd name="T3" fmla="*/ 198 h 241"/>
                  <a:gd name="T4" fmla="*/ 21 w 63"/>
                  <a:gd name="T5" fmla="*/ 157 h 241"/>
                  <a:gd name="T6" fmla="*/ 0 w 63"/>
                  <a:gd name="T7" fmla="*/ 128 h 241"/>
                  <a:gd name="T8" fmla="*/ 0 w 63"/>
                  <a:gd name="T9" fmla="*/ 112 h 241"/>
                  <a:gd name="T10" fmla="*/ 21 w 63"/>
                  <a:gd name="T11" fmla="*/ 83 h 241"/>
                  <a:gd name="T12" fmla="*/ 21 w 63"/>
                  <a:gd name="T13" fmla="*/ 43 h 241"/>
                  <a:gd name="T14" fmla="*/ 63 w 63"/>
                  <a:gd name="T15" fmla="*/ 0 h 241"/>
                  <a:gd name="T16" fmla="*/ 63 w 63"/>
                  <a:gd name="T17" fmla="*/ 18 h 241"/>
                  <a:gd name="T18" fmla="*/ 42 w 63"/>
                  <a:gd name="T19" fmla="*/ 45 h 241"/>
                  <a:gd name="T20" fmla="*/ 42 w 63"/>
                  <a:gd name="T21" fmla="*/ 85 h 241"/>
                  <a:gd name="T22" fmla="*/ 21 w 63"/>
                  <a:gd name="T23" fmla="*/ 120 h 241"/>
                  <a:gd name="T24" fmla="*/ 21 w 63"/>
                  <a:gd name="T25" fmla="*/ 121 h 241"/>
                  <a:gd name="T26" fmla="*/ 42 w 63"/>
                  <a:gd name="T27" fmla="*/ 156 h 241"/>
                  <a:gd name="T28" fmla="*/ 42 w 63"/>
                  <a:gd name="T29" fmla="*/ 195 h 241"/>
                  <a:gd name="T30" fmla="*/ 46 w 63"/>
                  <a:gd name="T31" fmla="*/ 217 h 241"/>
                  <a:gd name="T32" fmla="*/ 63 w 63"/>
                  <a:gd name="T33" fmla="*/ 223 h 241"/>
                  <a:gd name="T34" fmla="*/ 63 w 63"/>
                  <a:gd name="T35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1">
                    <a:moveTo>
                      <a:pt x="63" y="241"/>
                    </a:moveTo>
                    <a:cubicBezTo>
                      <a:pt x="35" y="240"/>
                      <a:pt x="21" y="226"/>
                      <a:pt x="21" y="198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39"/>
                      <a:pt x="14" y="129"/>
                      <a:pt x="0" y="12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4" y="112"/>
                      <a:pt x="21" y="102"/>
                      <a:pt x="21" y="8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15"/>
                      <a:pt x="35" y="0"/>
                      <a:pt x="63" y="0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49" y="18"/>
                      <a:pt x="42" y="27"/>
                      <a:pt x="42" y="45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104"/>
                      <a:pt x="35" y="116"/>
                      <a:pt x="21" y="120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35" y="125"/>
                      <a:pt x="42" y="136"/>
                      <a:pt x="42" y="156"/>
                    </a:cubicBezTo>
                    <a:cubicBezTo>
                      <a:pt x="42" y="195"/>
                      <a:pt x="42" y="195"/>
                      <a:pt x="42" y="195"/>
                    </a:cubicBezTo>
                    <a:cubicBezTo>
                      <a:pt x="42" y="205"/>
                      <a:pt x="43" y="212"/>
                      <a:pt x="46" y="217"/>
                    </a:cubicBezTo>
                    <a:cubicBezTo>
                      <a:pt x="50" y="221"/>
                      <a:pt x="55" y="223"/>
                      <a:pt x="63" y="223"/>
                    </a:cubicBezTo>
                    <a:lnTo>
                      <a:pt x="63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59" name="Freeform 417"/>
              <p:cNvSpPr>
                <a:spLocks/>
              </p:cNvSpPr>
              <p:nvPr userDrawn="1"/>
            </p:nvSpPr>
            <p:spPr bwMode="auto">
              <a:xfrm>
                <a:off x="3140" y="1108"/>
                <a:ext cx="77" cy="294"/>
              </a:xfrm>
              <a:custGeom>
                <a:avLst/>
                <a:gdLst>
                  <a:gd name="T0" fmla="*/ 64 w 64"/>
                  <a:gd name="T1" fmla="*/ 128 h 241"/>
                  <a:gd name="T2" fmla="*/ 42 w 64"/>
                  <a:gd name="T3" fmla="*/ 157 h 241"/>
                  <a:gd name="T4" fmla="*/ 42 w 64"/>
                  <a:gd name="T5" fmla="*/ 198 h 241"/>
                  <a:gd name="T6" fmla="*/ 0 w 64"/>
                  <a:gd name="T7" fmla="*/ 241 h 241"/>
                  <a:gd name="T8" fmla="*/ 0 w 64"/>
                  <a:gd name="T9" fmla="*/ 223 h 241"/>
                  <a:gd name="T10" fmla="*/ 17 w 64"/>
                  <a:gd name="T11" fmla="*/ 217 h 241"/>
                  <a:gd name="T12" fmla="*/ 22 w 64"/>
                  <a:gd name="T13" fmla="*/ 195 h 241"/>
                  <a:gd name="T14" fmla="*/ 22 w 64"/>
                  <a:gd name="T15" fmla="*/ 156 h 241"/>
                  <a:gd name="T16" fmla="*/ 43 w 64"/>
                  <a:gd name="T17" fmla="*/ 121 h 241"/>
                  <a:gd name="T18" fmla="*/ 43 w 64"/>
                  <a:gd name="T19" fmla="*/ 120 h 241"/>
                  <a:gd name="T20" fmla="*/ 22 w 64"/>
                  <a:gd name="T21" fmla="*/ 85 h 241"/>
                  <a:gd name="T22" fmla="*/ 22 w 64"/>
                  <a:gd name="T23" fmla="*/ 45 h 241"/>
                  <a:gd name="T24" fmla="*/ 0 w 64"/>
                  <a:gd name="T25" fmla="*/ 18 h 241"/>
                  <a:gd name="T26" fmla="*/ 0 w 64"/>
                  <a:gd name="T27" fmla="*/ 0 h 241"/>
                  <a:gd name="T28" fmla="*/ 42 w 64"/>
                  <a:gd name="T29" fmla="*/ 43 h 241"/>
                  <a:gd name="T30" fmla="*/ 42 w 64"/>
                  <a:gd name="T31" fmla="*/ 83 h 241"/>
                  <a:gd name="T32" fmla="*/ 64 w 64"/>
                  <a:gd name="T33" fmla="*/ 112 h 241"/>
                  <a:gd name="T34" fmla="*/ 64 w 64"/>
                  <a:gd name="T35" fmla="*/ 128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" h="241">
                    <a:moveTo>
                      <a:pt x="64" y="128"/>
                    </a:moveTo>
                    <a:cubicBezTo>
                      <a:pt x="49" y="129"/>
                      <a:pt x="42" y="139"/>
                      <a:pt x="42" y="157"/>
                    </a:cubicBezTo>
                    <a:cubicBezTo>
                      <a:pt x="42" y="198"/>
                      <a:pt x="42" y="198"/>
                      <a:pt x="42" y="198"/>
                    </a:cubicBezTo>
                    <a:cubicBezTo>
                      <a:pt x="42" y="226"/>
                      <a:pt x="28" y="240"/>
                      <a:pt x="0" y="241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8" y="223"/>
                      <a:pt x="14" y="221"/>
                      <a:pt x="17" y="217"/>
                    </a:cubicBezTo>
                    <a:cubicBezTo>
                      <a:pt x="21" y="212"/>
                      <a:pt x="22" y="205"/>
                      <a:pt x="22" y="195"/>
                    </a:cubicBezTo>
                    <a:cubicBezTo>
                      <a:pt x="22" y="156"/>
                      <a:pt x="22" y="156"/>
                      <a:pt x="22" y="156"/>
                    </a:cubicBezTo>
                    <a:cubicBezTo>
                      <a:pt x="22" y="136"/>
                      <a:pt x="29" y="125"/>
                      <a:pt x="43" y="121"/>
                    </a:cubicBezTo>
                    <a:cubicBezTo>
                      <a:pt x="43" y="120"/>
                      <a:pt x="43" y="120"/>
                      <a:pt x="43" y="120"/>
                    </a:cubicBezTo>
                    <a:cubicBezTo>
                      <a:pt x="29" y="116"/>
                      <a:pt x="22" y="104"/>
                      <a:pt x="22" y="8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27"/>
                      <a:pt x="15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42" y="15"/>
                      <a:pt x="42" y="43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2" y="102"/>
                      <a:pt x="49" y="112"/>
                      <a:pt x="64" y="112"/>
                    </a:cubicBezTo>
                    <a:lnTo>
                      <a:pt x="64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  <p:sp>
            <p:nvSpPr>
              <p:cNvPr id="1560" name="Freeform 418"/>
              <p:cNvSpPr>
                <a:spLocks/>
              </p:cNvSpPr>
              <p:nvPr userDrawn="1"/>
            </p:nvSpPr>
            <p:spPr bwMode="auto">
              <a:xfrm>
                <a:off x="3248" y="1103"/>
                <a:ext cx="82" cy="244"/>
              </a:xfrm>
              <a:custGeom>
                <a:avLst/>
                <a:gdLst>
                  <a:gd name="T0" fmla="*/ 67 w 67"/>
                  <a:gd name="T1" fmla="*/ 200 h 200"/>
                  <a:gd name="T2" fmla="*/ 45 w 67"/>
                  <a:gd name="T3" fmla="*/ 200 h 200"/>
                  <a:gd name="T4" fmla="*/ 45 w 67"/>
                  <a:gd name="T5" fmla="*/ 31 h 200"/>
                  <a:gd name="T6" fmla="*/ 37 w 67"/>
                  <a:gd name="T7" fmla="*/ 37 h 200"/>
                  <a:gd name="T8" fmla="*/ 26 w 67"/>
                  <a:gd name="T9" fmla="*/ 43 h 200"/>
                  <a:gd name="T10" fmla="*/ 13 w 67"/>
                  <a:gd name="T11" fmla="*/ 49 h 200"/>
                  <a:gd name="T12" fmla="*/ 0 w 67"/>
                  <a:gd name="T13" fmla="*/ 54 h 200"/>
                  <a:gd name="T14" fmla="*/ 0 w 67"/>
                  <a:gd name="T15" fmla="*/ 31 h 200"/>
                  <a:gd name="T16" fmla="*/ 15 w 67"/>
                  <a:gd name="T17" fmla="*/ 26 h 200"/>
                  <a:gd name="T18" fmla="*/ 32 w 67"/>
                  <a:gd name="T19" fmla="*/ 18 h 200"/>
                  <a:gd name="T20" fmla="*/ 47 w 67"/>
                  <a:gd name="T21" fmla="*/ 9 h 200"/>
                  <a:gd name="T22" fmla="*/ 59 w 67"/>
                  <a:gd name="T23" fmla="*/ 0 h 200"/>
                  <a:gd name="T24" fmla="*/ 67 w 67"/>
                  <a:gd name="T25" fmla="*/ 0 h 200"/>
                  <a:gd name="T26" fmla="*/ 67 w 67"/>
                  <a:gd name="T2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00">
                    <a:moveTo>
                      <a:pt x="67" y="200"/>
                    </a:moveTo>
                    <a:cubicBezTo>
                      <a:pt x="45" y="200"/>
                      <a:pt x="45" y="200"/>
                      <a:pt x="45" y="20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3" y="32"/>
                      <a:pt x="41" y="34"/>
                      <a:pt x="37" y="37"/>
                    </a:cubicBezTo>
                    <a:cubicBezTo>
                      <a:pt x="34" y="39"/>
                      <a:pt x="30" y="41"/>
                      <a:pt x="26" y="43"/>
                    </a:cubicBezTo>
                    <a:cubicBezTo>
                      <a:pt x="22" y="46"/>
                      <a:pt x="18" y="48"/>
                      <a:pt x="13" y="49"/>
                    </a:cubicBezTo>
                    <a:cubicBezTo>
                      <a:pt x="8" y="51"/>
                      <a:pt x="4" y="53"/>
                      <a:pt x="0" y="5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5" y="30"/>
                      <a:pt x="10" y="28"/>
                      <a:pt x="15" y="26"/>
                    </a:cubicBezTo>
                    <a:cubicBezTo>
                      <a:pt x="21" y="23"/>
                      <a:pt x="26" y="21"/>
                      <a:pt x="32" y="18"/>
                    </a:cubicBezTo>
                    <a:cubicBezTo>
                      <a:pt x="37" y="15"/>
                      <a:pt x="42" y="12"/>
                      <a:pt x="47" y="9"/>
                    </a:cubicBezTo>
                    <a:cubicBezTo>
                      <a:pt x="51" y="6"/>
                      <a:pt x="56" y="3"/>
                      <a:pt x="59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7"/>
              </a:p>
            </p:txBody>
          </p:sp>
        </p:grpSp>
        <p:sp>
          <p:nvSpPr>
            <p:cNvPr id="31" name="Freeform 420"/>
            <p:cNvSpPr>
              <a:spLocks noEditPoints="1"/>
            </p:cNvSpPr>
            <p:nvPr userDrawn="1"/>
          </p:nvSpPr>
          <p:spPr bwMode="auto">
            <a:xfrm>
              <a:off x="3395" y="1104"/>
              <a:ext cx="156" cy="248"/>
            </a:xfrm>
            <a:custGeom>
              <a:avLst/>
              <a:gdLst>
                <a:gd name="T0" fmla="*/ 128 w 128"/>
                <a:gd name="T1" fmla="*/ 100 h 203"/>
                <a:gd name="T2" fmla="*/ 123 w 128"/>
                <a:gd name="T3" fmla="*/ 144 h 203"/>
                <a:gd name="T4" fmla="*/ 111 w 128"/>
                <a:gd name="T5" fmla="*/ 176 h 203"/>
                <a:gd name="T6" fmla="*/ 90 w 128"/>
                <a:gd name="T7" fmla="*/ 196 h 203"/>
                <a:gd name="T8" fmla="*/ 62 w 128"/>
                <a:gd name="T9" fmla="*/ 203 h 203"/>
                <a:gd name="T10" fmla="*/ 36 w 128"/>
                <a:gd name="T11" fmla="*/ 196 h 203"/>
                <a:gd name="T12" fmla="*/ 16 w 128"/>
                <a:gd name="T13" fmla="*/ 177 h 203"/>
                <a:gd name="T14" fmla="*/ 4 w 128"/>
                <a:gd name="T15" fmla="*/ 147 h 203"/>
                <a:gd name="T16" fmla="*/ 0 w 128"/>
                <a:gd name="T17" fmla="*/ 105 h 203"/>
                <a:gd name="T18" fmla="*/ 5 w 128"/>
                <a:gd name="T19" fmla="*/ 60 h 203"/>
                <a:gd name="T20" fmla="*/ 17 w 128"/>
                <a:gd name="T21" fmla="*/ 27 h 203"/>
                <a:gd name="T22" fmla="*/ 38 w 128"/>
                <a:gd name="T23" fmla="*/ 7 h 203"/>
                <a:gd name="T24" fmla="*/ 66 w 128"/>
                <a:gd name="T25" fmla="*/ 0 h 203"/>
                <a:gd name="T26" fmla="*/ 128 w 128"/>
                <a:gd name="T27" fmla="*/ 100 h 203"/>
                <a:gd name="T28" fmla="*/ 105 w 128"/>
                <a:gd name="T29" fmla="*/ 102 h 203"/>
                <a:gd name="T30" fmla="*/ 65 w 128"/>
                <a:gd name="T31" fmla="*/ 19 h 203"/>
                <a:gd name="T32" fmla="*/ 23 w 128"/>
                <a:gd name="T33" fmla="*/ 104 h 203"/>
                <a:gd name="T34" fmla="*/ 64 w 128"/>
                <a:gd name="T35" fmla="*/ 183 h 203"/>
                <a:gd name="T36" fmla="*/ 105 w 128"/>
                <a:gd name="T37" fmla="*/ 1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203">
                  <a:moveTo>
                    <a:pt x="128" y="100"/>
                  </a:moveTo>
                  <a:cubicBezTo>
                    <a:pt x="128" y="117"/>
                    <a:pt x="126" y="131"/>
                    <a:pt x="123" y="144"/>
                  </a:cubicBezTo>
                  <a:cubicBezTo>
                    <a:pt x="121" y="157"/>
                    <a:pt x="116" y="167"/>
                    <a:pt x="111" y="176"/>
                  </a:cubicBezTo>
                  <a:cubicBezTo>
                    <a:pt x="105" y="185"/>
                    <a:pt x="98" y="191"/>
                    <a:pt x="90" y="196"/>
                  </a:cubicBezTo>
                  <a:cubicBezTo>
                    <a:pt x="82" y="200"/>
                    <a:pt x="73" y="203"/>
                    <a:pt x="62" y="203"/>
                  </a:cubicBezTo>
                  <a:cubicBezTo>
                    <a:pt x="52" y="203"/>
                    <a:pt x="44" y="200"/>
                    <a:pt x="36" y="196"/>
                  </a:cubicBezTo>
                  <a:cubicBezTo>
                    <a:pt x="28" y="192"/>
                    <a:pt x="22" y="185"/>
                    <a:pt x="16" y="177"/>
                  </a:cubicBezTo>
                  <a:cubicBezTo>
                    <a:pt x="11" y="169"/>
                    <a:pt x="7" y="159"/>
                    <a:pt x="4" y="147"/>
                  </a:cubicBezTo>
                  <a:cubicBezTo>
                    <a:pt x="2" y="134"/>
                    <a:pt x="0" y="121"/>
                    <a:pt x="0" y="105"/>
                  </a:cubicBezTo>
                  <a:cubicBezTo>
                    <a:pt x="0" y="88"/>
                    <a:pt x="2" y="73"/>
                    <a:pt x="5" y="60"/>
                  </a:cubicBezTo>
                  <a:cubicBezTo>
                    <a:pt x="7" y="47"/>
                    <a:pt x="12" y="36"/>
                    <a:pt x="17" y="27"/>
                  </a:cubicBezTo>
                  <a:cubicBezTo>
                    <a:pt x="23" y="18"/>
                    <a:pt x="30" y="11"/>
                    <a:pt x="38" y="7"/>
                  </a:cubicBezTo>
                  <a:cubicBezTo>
                    <a:pt x="46" y="2"/>
                    <a:pt x="56" y="0"/>
                    <a:pt x="66" y="0"/>
                  </a:cubicBezTo>
                  <a:cubicBezTo>
                    <a:pt x="107" y="0"/>
                    <a:pt x="128" y="33"/>
                    <a:pt x="128" y="100"/>
                  </a:cubicBezTo>
                  <a:close/>
                  <a:moveTo>
                    <a:pt x="105" y="102"/>
                  </a:moveTo>
                  <a:cubicBezTo>
                    <a:pt x="105" y="47"/>
                    <a:pt x="92" y="19"/>
                    <a:pt x="65" y="19"/>
                  </a:cubicBezTo>
                  <a:cubicBezTo>
                    <a:pt x="37" y="19"/>
                    <a:pt x="23" y="47"/>
                    <a:pt x="23" y="104"/>
                  </a:cubicBezTo>
                  <a:cubicBezTo>
                    <a:pt x="23" y="157"/>
                    <a:pt x="37" y="183"/>
                    <a:pt x="64" y="183"/>
                  </a:cubicBezTo>
                  <a:cubicBezTo>
                    <a:pt x="91" y="183"/>
                    <a:pt x="105" y="156"/>
                    <a:pt x="10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32" name="Freeform 421"/>
            <p:cNvSpPr>
              <a:spLocks noEditPoints="1"/>
            </p:cNvSpPr>
            <p:nvPr userDrawn="1"/>
          </p:nvSpPr>
          <p:spPr bwMode="auto">
            <a:xfrm>
              <a:off x="3590" y="1104"/>
              <a:ext cx="156" cy="248"/>
            </a:xfrm>
            <a:custGeom>
              <a:avLst/>
              <a:gdLst>
                <a:gd name="T0" fmla="*/ 128 w 128"/>
                <a:gd name="T1" fmla="*/ 100 h 203"/>
                <a:gd name="T2" fmla="*/ 123 w 128"/>
                <a:gd name="T3" fmla="*/ 144 h 203"/>
                <a:gd name="T4" fmla="*/ 111 w 128"/>
                <a:gd name="T5" fmla="*/ 176 h 203"/>
                <a:gd name="T6" fmla="*/ 90 w 128"/>
                <a:gd name="T7" fmla="*/ 196 h 203"/>
                <a:gd name="T8" fmla="*/ 62 w 128"/>
                <a:gd name="T9" fmla="*/ 203 h 203"/>
                <a:gd name="T10" fmla="*/ 36 w 128"/>
                <a:gd name="T11" fmla="*/ 196 h 203"/>
                <a:gd name="T12" fmla="*/ 16 w 128"/>
                <a:gd name="T13" fmla="*/ 177 h 203"/>
                <a:gd name="T14" fmla="*/ 4 w 128"/>
                <a:gd name="T15" fmla="*/ 147 h 203"/>
                <a:gd name="T16" fmla="*/ 0 w 128"/>
                <a:gd name="T17" fmla="*/ 105 h 203"/>
                <a:gd name="T18" fmla="*/ 5 w 128"/>
                <a:gd name="T19" fmla="*/ 60 h 203"/>
                <a:gd name="T20" fmla="*/ 17 w 128"/>
                <a:gd name="T21" fmla="*/ 27 h 203"/>
                <a:gd name="T22" fmla="*/ 38 w 128"/>
                <a:gd name="T23" fmla="*/ 7 h 203"/>
                <a:gd name="T24" fmla="*/ 66 w 128"/>
                <a:gd name="T25" fmla="*/ 0 h 203"/>
                <a:gd name="T26" fmla="*/ 128 w 128"/>
                <a:gd name="T27" fmla="*/ 100 h 203"/>
                <a:gd name="T28" fmla="*/ 105 w 128"/>
                <a:gd name="T29" fmla="*/ 102 h 203"/>
                <a:gd name="T30" fmla="*/ 65 w 128"/>
                <a:gd name="T31" fmla="*/ 19 h 203"/>
                <a:gd name="T32" fmla="*/ 23 w 128"/>
                <a:gd name="T33" fmla="*/ 104 h 203"/>
                <a:gd name="T34" fmla="*/ 64 w 128"/>
                <a:gd name="T35" fmla="*/ 183 h 203"/>
                <a:gd name="T36" fmla="*/ 105 w 128"/>
                <a:gd name="T37" fmla="*/ 1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203">
                  <a:moveTo>
                    <a:pt x="128" y="100"/>
                  </a:moveTo>
                  <a:cubicBezTo>
                    <a:pt x="128" y="117"/>
                    <a:pt x="126" y="131"/>
                    <a:pt x="123" y="144"/>
                  </a:cubicBezTo>
                  <a:cubicBezTo>
                    <a:pt x="121" y="157"/>
                    <a:pt x="116" y="167"/>
                    <a:pt x="111" y="176"/>
                  </a:cubicBezTo>
                  <a:cubicBezTo>
                    <a:pt x="105" y="185"/>
                    <a:pt x="98" y="191"/>
                    <a:pt x="90" y="196"/>
                  </a:cubicBezTo>
                  <a:cubicBezTo>
                    <a:pt x="82" y="200"/>
                    <a:pt x="73" y="203"/>
                    <a:pt x="62" y="203"/>
                  </a:cubicBezTo>
                  <a:cubicBezTo>
                    <a:pt x="52" y="203"/>
                    <a:pt x="44" y="200"/>
                    <a:pt x="36" y="196"/>
                  </a:cubicBezTo>
                  <a:cubicBezTo>
                    <a:pt x="28" y="192"/>
                    <a:pt x="22" y="185"/>
                    <a:pt x="16" y="177"/>
                  </a:cubicBezTo>
                  <a:cubicBezTo>
                    <a:pt x="11" y="169"/>
                    <a:pt x="7" y="159"/>
                    <a:pt x="4" y="147"/>
                  </a:cubicBezTo>
                  <a:cubicBezTo>
                    <a:pt x="2" y="134"/>
                    <a:pt x="0" y="121"/>
                    <a:pt x="0" y="105"/>
                  </a:cubicBezTo>
                  <a:cubicBezTo>
                    <a:pt x="0" y="88"/>
                    <a:pt x="2" y="73"/>
                    <a:pt x="5" y="60"/>
                  </a:cubicBezTo>
                  <a:cubicBezTo>
                    <a:pt x="7" y="47"/>
                    <a:pt x="12" y="36"/>
                    <a:pt x="17" y="27"/>
                  </a:cubicBezTo>
                  <a:cubicBezTo>
                    <a:pt x="23" y="18"/>
                    <a:pt x="30" y="11"/>
                    <a:pt x="38" y="7"/>
                  </a:cubicBezTo>
                  <a:cubicBezTo>
                    <a:pt x="46" y="2"/>
                    <a:pt x="56" y="0"/>
                    <a:pt x="66" y="0"/>
                  </a:cubicBezTo>
                  <a:cubicBezTo>
                    <a:pt x="107" y="0"/>
                    <a:pt x="128" y="33"/>
                    <a:pt x="128" y="100"/>
                  </a:cubicBezTo>
                  <a:close/>
                  <a:moveTo>
                    <a:pt x="105" y="102"/>
                  </a:moveTo>
                  <a:cubicBezTo>
                    <a:pt x="105" y="47"/>
                    <a:pt x="92" y="19"/>
                    <a:pt x="65" y="19"/>
                  </a:cubicBezTo>
                  <a:cubicBezTo>
                    <a:pt x="37" y="19"/>
                    <a:pt x="23" y="47"/>
                    <a:pt x="23" y="104"/>
                  </a:cubicBezTo>
                  <a:cubicBezTo>
                    <a:pt x="23" y="157"/>
                    <a:pt x="37" y="183"/>
                    <a:pt x="64" y="183"/>
                  </a:cubicBezTo>
                  <a:cubicBezTo>
                    <a:pt x="91" y="183"/>
                    <a:pt x="105" y="156"/>
                    <a:pt x="10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33" name="Freeform 422"/>
            <p:cNvSpPr>
              <a:spLocks/>
            </p:cNvSpPr>
            <p:nvPr userDrawn="1"/>
          </p:nvSpPr>
          <p:spPr bwMode="auto">
            <a:xfrm>
              <a:off x="3788" y="1103"/>
              <a:ext cx="83" cy="244"/>
            </a:xfrm>
            <a:custGeom>
              <a:avLst/>
              <a:gdLst>
                <a:gd name="T0" fmla="*/ 68 w 68"/>
                <a:gd name="T1" fmla="*/ 200 h 200"/>
                <a:gd name="T2" fmla="*/ 46 w 68"/>
                <a:gd name="T3" fmla="*/ 200 h 200"/>
                <a:gd name="T4" fmla="*/ 46 w 68"/>
                <a:gd name="T5" fmla="*/ 31 h 200"/>
                <a:gd name="T6" fmla="*/ 38 w 68"/>
                <a:gd name="T7" fmla="*/ 37 h 200"/>
                <a:gd name="T8" fmla="*/ 27 w 68"/>
                <a:gd name="T9" fmla="*/ 43 h 200"/>
                <a:gd name="T10" fmla="*/ 14 w 68"/>
                <a:gd name="T11" fmla="*/ 49 h 200"/>
                <a:gd name="T12" fmla="*/ 0 w 68"/>
                <a:gd name="T13" fmla="*/ 54 h 200"/>
                <a:gd name="T14" fmla="*/ 0 w 68"/>
                <a:gd name="T15" fmla="*/ 31 h 200"/>
                <a:gd name="T16" fmla="*/ 16 w 68"/>
                <a:gd name="T17" fmla="*/ 26 h 200"/>
                <a:gd name="T18" fmla="*/ 32 w 68"/>
                <a:gd name="T19" fmla="*/ 18 h 200"/>
                <a:gd name="T20" fmla="*/ 47 w 68"/>
                <a:gd name="T21" fmla="*/ 9 h 200"/>
                <a:gd name="T22" fmla="*/ 60 w 68"/>
                <a:gd name="T23" fmla="*/ 0 h 200"/>
                <a:gd name="T24" fmla="*/ 68 w 68"/>
                <a:gd name="T25" fmla="*/ 0 h 200"/>
                <a:gd name="T26" fmla="*/ 68 w 68"/>
                <a:gd name="T2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200">
                  <a:moveTo>
                    <a:pt x="68" y="200"/>
                  </a:moveTo>
                  <a:cubicBezTo>
                    <a:pt x="46" y="200"/>
                    <a:pt x="46" y="200"/>
                    <a:pt x="46" y="20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4" y="32"/>
                    <a:pt x="41" y="34"/>
                    <a:pt x="38" y="37"/>
                  </a:cubicBezTo>
                  <a:cubicBezTo>
                    <a:pt x="35" y="39"/>
                    <a:pt x="31" y="41"/>
                    <a:pt x="27" y="43"/>
                  </a:cubicBezTo>
                  <a:cubicBezTo>
                    <a:pt x="23" y="46"/>
                    <a:pt x="18" y="48"/>
                    <a:pt x="14" y="49"/>
                  </a:cubicBezTo>
                  <a:cubicBezTo>
                    <a:pt x="9" y="51"/>
                    <a:pt x="5" y="53"/>
                    <a:pt x="0" y="5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5" y="30"/>
                    <a:pt x="10" y="28"/>
                    <a:pt x="16" y="26"/>
                  </a:cubicBezTo>
                  <a:cubicBezTo>
                    <a:pt x="21" y="23"/>
                    <a:pt x="27" y="21"/>
                    <a:pt x="32" y="18"/>
                  </a:cubicBezTo>
                  <a:cubicBezTo>
                    <a:pt x="38" y="15"/>
                    <a:pt x="43" y="12"/>
                    <a:pt x="47" y="9"/>
                  </a:cubicBezTo>
                  <a:cubicBezTo>
                    <a:pt x="52" y="6"/>
                    <a:pt x="56" y="3"/>
                    <a:pt x="60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8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34" name="Freeform 423"/>
            <p:cNvSpPr>
              <a:spLocks/>
            </p:cNvSpPr>
            <p:nvPr userDrawn="1"/>
          </p:nvSpPr>
          <p:spPr bwMode="auto">
            <a:xfrm>
              <a:off x="3938" y="1103"/>
              <a:ext cx="83" cy="244"/>
            </a:xfrm>
            <a:custGeom>
              <a:avLst/>
              <a:gdLst>
                <a:gd name="T0" fmla="*/ 68 w 68"/>
                <a:gd name="T1" fmla="*/ 200 h 200"/>
                <a:gd name="T2" fmla="*/ 45 w 68"/>
                <a:gd name="T3" fmla="*/ 200 h 200"/>
                <a:gd name="T4" fmla="*/ 45 w 68"/>
                <a:gd name="T5" fmla="*/ 31 h 200"/>
                <a:gd name="T6" fmla="*/ 38 w 68"/>
                <a:gd name="T7" fmla="*/ 37 h 200"/>
                <a:gd name="T8" fmla="*/ 26 w 68"/>
                <a:gd name="T9" fmla="*/ 43 h 200"/>
                <a:gd name="T10" fmla="*/ 13 w 68"/>
                <a:gd name="T11" fmla="*/ 49 h 200"/>
                <a:gd name="T12" fmla="*/ 0 w 68"/>
                <a:gd name="T13" fmla="*/ 54 h 200"/>
                <a:gd name="T14" fmla="*/ 0 w 68"/>
                <a:gd name="T15" fmla="*/ 31 h 200"/>
                <a:gd name="T16" fmla="*/ 16 w 68"/>
                <a:gd name="T17" fmla="*/ 26 h 200"/>
                <a:gd name="T18" fmla="*/ 32 w 68"/>
                <a:gd name="T19" fmla="*/ 18 h 200"/>
                <a:gd name="T20" fmla="*/ 47 w 68"/>
                <a:gd name="T21" fmla="*/ 9 h 200"/>
                <a:gd name="T22" fmla="*/ 59 w 68"/>
                <a:gd name="T23" fmla="*/ 0 h 200"/>
                <a:gd name="T24" fmla="*/ 68 w 68"/>
                <a:gd name="T25" fmla="*/ 0 h 200"/>
                <a:gd name="T26" fmla="*/ 68 w 68"/>
                <a:gd name="T2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200">
                  <a:moveTo>
                    <a:pt x="68" y="200"/>
                  </a:moveTo>
                  <a:cubicBezTo>
                    <a:pt x="45" y="200"/>
                    <a:pt x="45" y="200"/>
                    <a:pt x="45" y="20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4" y="32"/>
                    <a:pt x="41" y="34"/>
                    <a:pt x="38" y="37"/>
                  </a:cubicBezTo>
                  <a:cubicBezTo>
                    <a:pt x="34" y="39"/>
                    <a:pt x="31" y="41"/>
                    <a:pt x="26" y="43"/>
                  </a:cubicBezTo>
                  <a:cubicBezTo>
                    <a:pt x="22" y="46"/>
                    <a:pt x="18" y="48"/>
                    <a:pt x="13" y="49"/>
                  </a:cubicBezTo>
                  <a:cubicBezTo>
                    <a:pt x="9" y="51"/>
                    <a:pt x="4" y="53"/>
                    <a:pt x="0" y="5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5" y="30"/>
                    <a:pt x="10" y="28"/>
                    <a:pt x="16" y="26"/>
                  </a:cubicBezTo>
                  <a:cubicBezTo>
                    <a:pt x="21" y="23"/>
                    <a:pt x="26" y="21"/>
                    <a:pt x="32" y="18"/>
                  </a:cubicBezTo>
                  <a:cubicBezTo>
                    <a:pt x="37" y="15"/>
                    <a:pt x="42" y="12"/>
                    <a:pt x="47" y="9"/>
                  </a:cubicBezTo>
                  <a:cubicBezTo>
                    <a:pt x="52" y="6"/>
                    <a:pt x="56" y="3"/>
                    <a:pt x="59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8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35" name="Freeform 424"/>
            <p:cNvSpPr>
              <a:spLocks noEditPoints="1"/>
            </p:cNvSpPr>
            <p:nvPr userDrawn="1"/>
          </p:nvSpPr>
          <p:spPr bwMode="auto">
            <a:xfrm>
              <a:off x="4085" y="1104"/>
              <a:ext cx="156" cy="248"/>
            </a:xfrm>
            <a:custGeom>
              <a:avLst/>
              <a:gdLst>
                <a:gd name="T0" fmla="*/ 128 w 128"/>
                <a:gd name="T1" fmla="*/ 100 h 203"/>
                <a:gd name="T2" fmla="*/ 124 w 128"/>
                <a:gd name="T3" fmla="*/ 144 h 203"/>
                <a:gd name="T4" fmla="*/ 111 w 128"/>
                <a:gd name="T5" fmla="*/ 176 h 203"/>
                <a:gd name="T6" fmla="*/ 90 w 128"/>
                <a:gd name="T7" fmla="*/ 196 h 203"/>
                <a:gd name="T8" fmla="*/ 62 w 128"/>
                <a:gd name="T9" fmla="*/ 203 h 203"/>
                <a:gd name="T10" fmla="*/ 36 w 128"/>
                <a:gd name="T11" fmla="*/ 196 h 203"/>
                <a:gd name="T12" fmla="*/ 17 w 128"/>
                <a:gd name="T13" fmla="*/ 177 h 203"/>
                <a:gd name="T14" fmla="*/ 5 w 128"/>
                <a:gd name="T15" fmla="*/ 147 h 203"/>
                <a:gd name="T16" fmla="*/ 0 w 128"/>
                <a:gd name="T17" fmla="*/ 105 h 203"/>
                <a:gd name="T18" fmla="*/ 5 w 128"/>
                <a:gd name="T19" fmla="*/ 60 h 203"/>
                <a:gd name="T20" fmla="*/ 17 w 128"/>
                <a:gd name="T21" fmla="*/ 27 h 203"/>
                <a:gd name="T22" fmla="*/ 38 w 128"/>
                <a:gd name="T23" fmla="*/ 7 h 203"/>
                <a:gd name="T24" fmla="*/ 67 w 128"/>
                <a:gd name="T25" fmla="*/ 0 h 203"/>
                <a:gd name="T26" fmla="*/ 128 w 128"/>
                <a:gd name="T27" fmla="*/ 100 h 203"/>
                <a:gd name="T28" fmla="*/ 105 w 128"/>
                <a:gd name="T29" fmla="*/ 102 h 203"/>
                <a:gd name="T30" fmla="*/ 65 w 128"/>
                <a:gd name="T31" fmla="*/ 19 h 203"/>
                <a:gd name="T32" fmla="*/ 23 w 128"/>
                <a:gd name="T33" fmla="*/ 104 h 203"/>
                <a:gd name="T34" fmla="*/ 65 w 128"/>
                <a:gd name="T35" fmla="*/ 183 h 203"/>
                <a:gd name="T36" fmla="*/ 105 w 128"/>
                <a:gd name="T37" fmla="*/ 1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203">
                  <a:moveTo>
                    <a:pt x="128" y="100"/>
                  </a:moveTo>
                  <a:cubicBezTo>
                    <a:pt x="128" y="117"/>
                    <a:pt x="127" y="131"/>
                    <a:pt x="124" y="144"/>
                  </a:cubicBezTo>
                  <a:cubicBezTo>
                    <a:pt x="121" y="157"/>
                    <a:pt x="116" y="167"/>
                    <a:pt x="111" y="176"/>
                  </a:cubicBezTo>
                  <a:cubicBezTo>
                    <a:pt x="105" y="185"/>
                    <a:pt x="98" y="191"/>
                    <a:pt x="90" y="196"/>
                  </a:cubicBezTo>
                  <a:cubicBezTo>
                    <a:pt x="82" y="200"/>
                    <a:pt x="73" y="203"/>
                    <a:pt x="62" y="203"/>
                  </a:cubicBezTo>
                  <a:cubicBezTo>
                    <a:pt x="53" y="203"/>
                    <a:pt x="44" y="200"/>
                    <a:pt x="36" y="196"/>
                  </a:cubicBezTo>
                  <a:cubicBezTo>
                    <a:pt x="28" y="192"/>
                    <a:pt x="22" y="185"/>
                    <a:pt x="17" y="177"/>
                  </a:cubicBezTo>
                  <a:cubicBezTo>
                    <a:pt x="11" y="169"/>
                    <a:pt x="7" y="159"/>
                    <a:pt x="5" y="147"/>
                  </a:cubicBezTo>
                  <a:cubicBezTo>
                    <a:pt x="2" y="134"/>
                    <a:pt x="0" y="121"/>
                    <a:pt x="0" y="105"/>
                  </a:cubicBezTo>
                  <a:cubicBezTo>
                    <a:pt x="0" y="88"/>
                    <a:pt x="2" y="73"/>
                    <a:pt x="5" y="60"/>
                  </a:cubicBezTo>
                  <a:cubicBezTo>
                    <a:pt x="8" y="47"/>
                    <a:pt x="12" y="36"/>
                    <a:pt x="17" y="27"/>
                  </a:cubicBezTo>
                  <a:cubicBezTo>
                    <a:pt x="23" y="18"/>
                    <a:pt x="30" y="11"/>
                    <a:pt x="38" y="7"/>
                  </a:cubicBezTo>
                  <a:cubicBezTo>
                    <a:pt x="46" y="2"/>
                    <a:pt x="56" y="0"/>
                    <a:pt x="67" y="0"/>
                  </a:cubicBezTo>
                  <a:cubicBezTo>
                    <a:pt x="108" y="0"/>
                    <a:pt x="128" y="33"/>
                    <a:pt x="128" y="100"/>
                  </a:cubicBezTo>
                  <a:close/>
                  <a:moveTo>
                    <a:pt x="105" y="102"/>
                  </a:moveTo>
                  <a:cubicBezTo>
                    <a:pt x="105" y="47"/>
                    <a:pt x="92" y="19"/>
                    <a:pt x="65" y="19"/>
                  </a:cubicBezTo>
                  <a:cubicBezTo>
                    <a:pt x="37" y="19"/>
                    <a:pt x="23" y="47"/>
                    <a:pt x="23" y="104"/>
                  </a:cubicBezTo>
                  <a:cubicBezTo>
                    <a:pt x="23" y="157"/>
                    <a:pt x="37" y="183"/>
                    <a:pt x="65" y="183"/>
                  </a:cubicBezTo>
                  <a:cubicBezTo>
                    <a:pt x="92" y="183"/>
                    <a:pt x="105" y="156"/>
                    <a:pt x="10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44" name="Freeform 425"/>
            <p:cNvSpPr>
              <a:spLocks/>
            </p:cNvSpPr>
            <p:nvPr userDrawn="1"/>
          </p:nvSpPr>
          <p:spPr bwMode="auto">
            <a:xfrm>
              <a:off x="4284" y="1103"/>
              <a:ext cx="82" cy="244"/>
            </a:xfrm>
            <a:custGeom>
              <a:avLst/>
              <a:gdLst>
                <a:gd name="T0" fmla="*/ 67 w 67"/>
                <a:gd name="T1" fmla="*/ 200 h 200"/>
                <a:gd name="T2" fmla="*/ 45 w 67"/>
                <a:gd name="T3" fmla="*/ 200 h 200"/>
                <a:gd name="T4" fmla="*/ 45 w 67"/>
                <a:gd name="T5" fmla="*/ 31 h 200"/>
                <a:gd name="T6" fmla="*/ 37 w 67"/>
                <a:gd name="T7" fmla="*/ 37 h 200"/>
                <a:gd name="T8" fmla="*/ 26 w 67"/>
                <a:gd name="T9" fmla="*/ 43 h 200"/>
                <a:gd name="T10" fmla="*/ 13 w 67"/>
                <a:gd name="T11" fmla="*/ 49 h 200"/>
                <a:gd name="T12" fmla="*/ 0 w 67"/>
                <a:gd name="T13" fmla="*/ 54 h 200"/>
                <a:gd name="T14" fmla="*/ 0 w 67"/>
                <a:gd name="T15" fmla="*/ 31 h 200"/>
                <a:gd name="T16" fmla="*/ 15 w 67"/>
                <a:gd name="T17" fmla="*/ 26 h 200"/>
                <a:gd name="T18" fmla="*/ 31 w 67"/>
                <a:gd name="T19" fmla="*/ 18 h 200"/>
                <a:gd name="T20" fmla="*/ 47 w 67"/>
                <a:gd name="T21" fmla="*/ 9 h 200"/>
                <a:gd name="T22" fmla="*/ 59 w 67"/>
                <a:gd name="T23" fmla="*/ 0 h 200"/>
                <a:gd name="T24" fmla="*/ 67 w 67"/>
                <a:gd name="T25" fmla="*/ 0 h 200"/>
                <a:gd name="T26" fmla="*/ 67 w 67"/>
                <a:gd name="T2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200">
                  <a:moveTo>
                    <a:pt x="67" y="200"/>
                  </a:moveTo>
                  <a:cubicBezTo>
                    <a:pt x="45" y="200"/>
                    <a:pt x="45" y="200"/>
                    <a:pt x="45" y="20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3" y="32"/>
                    <a:pt x="41" y="34"/>
                    <a:pt x="37" y="37"/>
                  </a:cubicBezTo>
                  <a:cubicBezTo>
                    <a:pt x="34" y="39"/>
                    <a:pt x="30" y="41"/>
                    <a:pt x="26" y="43"/>
                  </a:cubicBezTo>
                  <a:cubicBezTo>
                    <a:pt x="22" y="46"/>
                    <a:pt x="18" y="48"/>
                    <a:pt x="13" y="49"/>
                  </a:cubicBezTo>
                  <a:cubicBezTo>
                    <a:pt x="8" y="51"/>
                    <a:pt x="4" y="53"/>
                    <a:pt x="0" y="5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10" y="28"/>
                    <a:pt x="15" y="26"/>
                  </a:cubicBezTo>
                  <a:cubicBezTo>
                    <a:pt x="21" y="23"/>
                    <a:pt x="26" y="21"/>
                    <a:pt x="31" y="18"/>
                  </a:cubicBezTo>
                  <a:cubicBezTo>
                    <a:pt x="37" y="15"/>
                    <a:pt x="42" y="12"/>
                    <a:pt x="47" y="9"/>
                  </a:cubicBezTo>
                  <a:cubicBezTo>
                    <a:pt x="51" y="6"/>
                    <a:pt x="55" y="3"/>
                    <a:pt x="59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7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45" name="Freeform 426"/>
            <p:cNvSpPr>
              <a:spLocks/>
            </p:cNvSpPr>
            <p:nvPr userDrawn="1"/>
          </p:nvSpPr>
          <p:spPr bwMode="auto">
            <a:xfrm>
              <a:off x="4433" y="1103"/>
              <a:ext cx="82" cy="244"/>
            </a:xfrm>
            <a:custGeom>
              <a:avLst/>
              <a:gdLst>
                <a:gd name="T0" fmla="*/ 68 w 68"/>
                <a:gd name="T1" fmla="*/ 200 h 200"/>
                <a:gd name="T2" fmla="*/ 46 w 68"/>
                <a:gd name="T3" fmla="*/ 200 h 200"/>
                <a:gd name="T4" fmla="*/ 46 w 68"/>
                <a:gd name="T5" fmla="*/ 31 h 200"/>
                <a:gd name="T6" fmla="*/ 38 w 68"/>
                <a:gd name="T7" fmla="*/ 37 h 200"/>
                <a:gd name="T8" fmla="*/ 27 w 68"/>
                <a:gd name="T9" fmla="*/ 43 h 200"/>
                <a:gd name="T10" fmla="*/ 14 w 68"/>
                <a:gd name="T11" fmla="*/ 49 h 200"/>
                <a:gd name="T12" fmla="*/ 0 w 68"/>
                <a:gd name="T13" fmla="*/ 54 h 200"/>
                <a:gd name="T14" fmla="*/ 0 w 68"/>
                <a:gd name="T15" fmla="*/ 31 h 200"/>
                <a:gd name="T16" fmla="*/ 16 w 68"/>
                <a:gd name="T17" fmla="*/ 26 h 200"/>
                <a:gd name="T18" fmla="*/ 32 w 68"/>
                <a:gd name="T19" fmla="*/ 18 h 200"/>
                <a:gd name="T20" fmla="*/ 47 w 68"/>
                <a:gd name="T21" fmla="*/ 9 h 200"/>
                <a:gd name="T22" fmla="*/ 59 w 68"/>
                <a:gd name="T23" fmla="*/ 0 h 200"/>
                <a:gd name="T24" fmla="*/ 68 w 68"/>
                <a:gd name="T25" fmla="*/ 0 h 200"/>
                <a:gd name="T26" fmla="*/ 68 w 68"/>
                <a:gd name="T2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200">
                  <a:moveTo>
                    <a:pt x="68" y="200"/>
                  </a:moveTo>
                  <a:cubicBezTo>
                    <a:pt x="46" y="200"/>
                    <a:pt x="46" y="200"/>
                    <a:pt x="46" y="20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4" y="32"/>
                    <a:pt x="41" y="34"/>
                    <a:pt x="38" y="37"/>
                  </a:cubicBezTo>
                  <a:cubicBezTo>
                    <a:pt x="35" y="39"/>
                    <a:pt x="31" y="41"/>
                    <a:pt x="27" y="43"/>
                  </a:cubicBezTo>
                  <a:cubicBezTo>
                    <a:pt x="23" y="46"/>
                    <a:pt x="18" y="48"/>
                    <a:pt x="14" y="49"/>
                  </a:cubicBezTo>
                  <a:cubicBezTo>
                    <a:pt x="9" y="51"/>
                    <a:pt x="4" y="53"/>
                    <a:pt x="0" y="5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5" y="30"/>
                    <a:pt x="10" y="28"/>
                    <a:pt x="16" y="26"/>
                  </a:cubicBezTo>
                  <a:cubicBezTo>
                    <a:pt x="21" y="23"/>
                    <a:pt x="27" y="21"/>
                    <a:pt x="32" y="18"/>
                  </a:cubicBezTo>
                  <a:cubicBezTo>
                    <a:pt x="37" y="15"/>
                    <a:pt x="42" y="12"/>
                    <a:pt x="47" y="9"/>
                  </a:cubicBezTo>
                  <a:cubicBezTo>
                    <a:pt x="52" y="6"/>
                    <a:pt x="56" y="3"/>
                    <a:pt x="59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8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48" name="Freeform 427"/>
            <p:cNvSpPr>
              <a:spLocks noEditPoints="1"/>
            </p:cNvSpPr>
            <p:nvPr userDrawn="1"/>
          </p:nvSpPr>
          <p:spPr bwMode="auto">
            <a:xfrm>
              <a:off x="4581" y="1104"/>
              <a:ext cx="155" cy="248"/>
            </a:xfrm>
            <a:custGeom>
              <a:avLst/>
              <a:gdLst>
                <a:gd name="T0" fmla="*/ 127 w 127"/>
                <a:gd name="T1" fmla="*/ 100 h 203"/>
                <a:gd name="T2" fmla="*/ 123 w 127"/>
                <a:gd name="T3" fmla="*/ 144 h 203"/>
                <a:gd name="T4" fmla="*/ 110 w 127"/>
                <a:gd name="T5" fmla="*/ 176 h 203"/>
                <a:gd name="T6" fmla="*/ 89 w 127"/>
                <a:gd name="T7" fmla="*/ 196 h 203"/>
                <a:gd name="T8" fmla="*/ 62 w 127"/>
                <a:gd name="T9" fmla="*/ 203 h 203"/>
                <a:gd name="T10" fmla="*/ 35 w 127"/>
                <a:gd name="T11" fmla="*/ 196 h 203"/>
                <a:gd name="T12" fmla="*/ 16 w 127"/>
                <a:gd name="T13" fmla="*/ 177 h 203"/>
                <a:gd name="T14" fmla="*/ 4 w 127"/>
                <a:gd name="T15" fmla="*/ 147 h 203"/>
                <a:gd name="T16" fmla="*/ 0 w 127"/>
                <a:gd name="T17" fmla="*/ 105 h 203"/>
                <a:gd name="T18" fmla="*/ 4 w 127"/>
                <a:gd name="T19" fmla="*/ 60 h 203"/>
                <a:gd name="T20" fmla="*/ 17 w 127"/>
                <a:gd name="T21" fmla="*/ 27 h 203"/>
                <a:gd name="T22" fmla="*/ 37 w 127"/>
                <a:gd name="T23" fmla="*/ 7 h 203"/>
                <a:gd name="T24" fmla="*/ 66 w 127"/>
                <a:gd name="T25" fmla="*/ 0 h 203"/>
                <a:gd name="T26" fmla="*/ 127 w 127"/>
                <a:gd name="T27" fmla="*/ 100 h 203"/>
                <a:gd name="T28" fmla="*/ 104 w 127"/>
                <a:gd name="T29" fmla="*/ 102 h 203"/>
                <a:gd name="T30" fmla="*/ 65 w 127"/>
                <a:gd name="T31" fmla="*/ 19 h 203"/>
                <a:gd name="T32" fmla="*/ 23 w 127"/>
                <a:gd name="T33" fmla="*/ 104 h 203"/>
                <a:gd name="T34" fmla="*/ 64 w 127"/>
                <a:gd name="T35" fmla="*/ 183 h 203"/>
                <a:gd name="T36" fmla="*/ 104 w 127"/>
                <a:gd name="T37" fmla="*/ 1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203">
                  <a:moveTo>
                    <a:pt x="127" y="100"/>
                  </a:moveTo>
                  <a:cubicBezTo>
                    <a:pt x="127" y="117"/>
                    <a:pt x="126" y="131"/>
                    <a:pt x="123" y="144"/>
                  </a:cubicBezTo>
                  <a:cubicBezTo>
                    <a:pt x="120" y="157"/>
                    <a:pt x="116" y="167"/>
                    <a:pt x="110" y="176"/>
                  </a:cubicBezTo>
                  <a:cubicBezTo>
                    <a:pt x="105" y="185"/>
                    <a:pt x="98" y="191"/>
                    <a:pt x="89" y="196"/>
                  </a:cubicBezTo>
                  <a:cubicBezTo>
                    <a:pt x="81" y="200"/>
                    <a:pt x="72" y="203"/>
                    <a:pt x="62" y="203"/>
                  </a:cubicBezTo>
                  <a:cubicBezTo>
                    <a:pt x="52" y="203"/>
                    <a:pt x="43" y="200"/>
                    <a:pt x="35" y="196"/>
                  </a:cubicBezTo>
                  <a:cubicBezTo>
                    <a:pt x="28" y="192"/>
                    <a:pt x="21" y="185"/>
                    <a:pt x="16" y="177"/>
                  </a:cubicBezTo>
                  <a:cubicBezTo>
                    <a:pt x="11" y="169"/>
                    <a:pt x="7" y="159"/>
                    <a:pt x="4" y="147"/>
                  </a:cubicBezTo>
                  <a:cubicBezTo>
                    <a:pt x="1" y="134"/>
                    <a:pt x="0" y="121"/>
                    <a:pt x="0" y="105"/>
                  </a:cubicBezTo>
                  <a:cubicBezTo>
                    <a:pt x="0" y="88"/>
                    <a:pt x="1" y="73"/>
                    <a:pt x="4" y="60"/>
                  </a:cubicBezTo>
                  <a:cubicBezTo>
                    <a:pt x="7" y="47"/>
                    <a:pt x="11" y="36"/>
                    <a:pt x="17" y="27"/>
                  </a:cubicBezTo>
                  <a:cubicBezTo>
                    <a:pt x="22" y="18"/>
                    <a:pt x="29" y="11"/>
                    <a:pt x="37" y="7"/>
                  </a:cubicBezTo>
                  <a:cubicBezTo>
                    <a:pt x="46" y="2"/>
                    <a:pt x="55" y="0"/>
                    <a:pt x="66" y="0"/>
                  </a:cubicBezTo>
                  <a:cubicBezTo>
                    <a:pt x="107" y="0"/>
                    <a:pt x="127" y="33"/>
                    <a:pt x="127" y="100"/>
                  </a:cubicBezTo>
                  <a:close/>
                  <a:moveTo>
                    <a:pt x="104" y="102"/>
                  </a:moveTo>
                  <a:cubicBezTo>
                    <a:pt x="104" y="47"/>
                    <a:pt x="91" y="19"/>
                    <a:pt x="65" y="19"/>
                  </a:cubicBezTo>
                  <a:cubicBezTo>
                    <a:pt x="37" y="19"/>
                    <a:pt x="23" y="47"/>
                    <a:pt x="23" y="104"/>
                  </a:cubicBezTo>
                  <a:cubicBezTo>
                    <a:pt x="23" y="157"/>
                    <a:pt x="36" y="183"/>
                    <a:pt x="64" y="183"/>
                  </a:cubicBezTo>
                  <a:cubicBezTo>
                    <a:pt x="91" y="183"/>
                    <a:pt x="104" y="156"/>
                    <a:pt x="10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49" name="Freeform 428"/>
            <p:cNvSpPr>
              <a:spLocks/>
            </p:cNvSpPr>
            <p:nvPr userDrawn="1"/>
          </p:nvSpPr>
          <p:spPr bwMode="auto">
            <a:xfrm>
              <a:off x="4779" y="1103"/>
              <a:ext cx="83" cy="244"/>
            </a:xfrm>
            <a:custGeom>
              <a:avLst/>
              <a:gdLst>
                <a:gd name="T0" fmla="*/ 68 w 68"/>
                <a:gd name="T1" fmla="*/ 200 h 200"/>
                <a:gd name="T2" fmla="*/ 45 w 68"/>
                <a:gd name="T3" fmla="*/ 200 h 200"/>
                <a:gd name="T4" fmla="*/ 45 w 68"/>
                <a:gd name="T5" fmla="*/ 31 h 200"/>
                <a:gd name="T6" fmla="*/ 38 w 68"/>
                <a:gd name="T7" fmla="*/ 37 h 200"/>
                <a:gd name="T8" fmla="*/ 26 w 68"/>
                <a:gd name="T9" fmla="*/ 43 h 200"/>
                <a:gd name="T10" fmla="*/ 13 w 68"/>
                <a:gd name="T11" fmla="*/ 49 h 200"/>
                <a:gd name="T12" fmla="*/ 0 w 68"/>
                <a:gd name="T13" fmla="*/ 54 h 200"/>
                <a:gd name="T14" fmla="*/ 0 w 68"/>
                <a:gd name="T15" fmla="*/ 31 h 200"/>
                <a:gd name="T16" fmla="*/ 15 w 68"/>
                <a:gd name="T17" fmla="*/ 26 h 200"/>
                <a:gd name="T18" fmla="*/ 32 w 68"/>
                <a:gd name="T19" fmla="*/ 18 h 200"/>
                <a:gd name="T20" fmla="*/ 47 w 68"/>
                <a:gd name="T21" fmla="*/ 9 h 200"/>
                <a:gd name="T22" fmla="*/ 59 w 68"/>
                <a:gd name="T23" fmla="*/ 0 h 200"/>
                <a:gd name="T24" fmla="*/ 68 w 68"/>
                <a:gd name="T25" fmla="*/ 0 h 200"/>
                <a:gd name="T26" fmla="*/ 68 w 68"/>
                <a:gd name="T2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200">
                  <a:moveTo>
                    <a:pt x="68" y="200"/>
                  </a:moveTo>
                  <a:cubicBezTo>
                    <a:pt x="45" y="200"/>
                    <a:pt x="45" y="200"/>
                    <a:pt x="45" y="20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3" y="32"/>
                    <a:pt x="41" y="34"/>
                    <a:pt x="38" y="37"/>
                  </a:cubicBezTo>
                  <a:cubicBezTo>
                    <a:pt x="34" y="39"/>
                    <a:pt x="31" y="41"/>
                    <a:pt x="26" y="43"/>
                  </a:cubicBezTo>
                  <a:cubicBezTo>
                    <a:pt x="22" y="46"/>
                    <a:pt x="18" y="48"/>
                    <a:pt x="13" y="49"/>
                  </a:cubicBezTo>
                  <a:cubicBezTo>
                    <a:pt x="9" y="51"/>
                    <a:pt x="4" y="53"/>
                    <a:pt x="0" y="5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5" y="30"/>
                    <a:pt x="10" y="28"/>
                    <a:pt x="15" y="26"/>
                  </a:cubicBezTo>
                  <a:cubicBezTo>
                    <a:pt x="21" y="23"/>
                    <a:pt x="26" y="21"/>
                    <a:pt x="32" y="18"/>
                  </a:cubicBezTo>
                  <a:cubicBezTo>
                    <a:pt x="37" y="15"/>
                    <a:pt x="42" y="12"/>
                    <a:pt x="47" y="9"/>
                  </a:cubicBezTo>
                  <a:cubicBezTo>
                    <a:pt x="52" y="6"/>
                    <a:pt x="56" y="3"/>
                    <a:pt x="59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8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50" name="Freeform 429"/>
            <p:cNvSpPr>
              <a:spLocks noEditPoints="1"/>
            </p:cNvSpPr>
            <p:nvPr userDrawn="1"/>
          </p:nvSpPr>
          <p:spPr bwMode="auto">
            <a:xfrm>
              <a:off x="4926" y="1104"/>
              <a:ext cx="156" cy="248"/>
            </a:xfrm>
            <a:custGeom>
              <a:avLst/>
              <a:gdLst>
                <a:gd name="T0" fmla="*/ 128 w 128"/>
                <a:gd name="T1" fmla="*/ 100 h 203"/>
                <a:gd name="T2" fmla="*/ 124 w 128"/>
                <a:gd name="T3" fmla="*/ 144 h 203"/>
                <a:gd name="T4" fmla="*/ 111 w 128"/>
                <a:gd name="T5" fmla="*/ 176 h 203"/>
                <a:gd name="T6" fmla="*/ 90 w 128"/>
                <a:gd name="T7" fmla="*/ 196 h 203"/>
                <a:gd name="T8" fmla="*/ 62 w 128"/>
                <a:gd name="T9" fmla="*/ 203 h 203"/>
                <a:gd name="T10" fmla="*/ 36 w 128"/>
                <a:gd name="T11" fmla="*/ 196 h 203"/>
                <a:gd name="T12" fmla="*/ 17 w 128"/>
                <a:gd name="T13" fmla="*/ 177 h 203"/>
                <a:gd name="T14" fmla="*/ 5 w 128"/>
                <a:gd name="T15" fmla="*/ 147 h 203"/>
                <a:gd name="T16" fmla="*/ 0 w 128"/>
                <a:gd name="T17" fmla="*/ 105 h 203"/>
                <a:gd name="T18" fmla="*/ 5 w 128"/>
                <a:gd name="T19" fmla="*/ 60 h 203"/>
                <a:gd name="T20" fmla="*/ 17 w 128"/>
                <a:gd name="T21" fmla="*/ 27 h 203"/>
                <a:gd name="T22" fmla="*/ 38 w 128"/>
                <a:gd name="T23" fmla="*/ 7 h 203"/>
                <a:gd name="T24" fmla="*/ 66 w 128"/>
                <a:gd name="T25" fmla="*/ 0 h 203"/>
                <a:gd name="T26" fmla="*/ 128 w 128"/>
                <a:gd name="T27" fmla="*/ 100 h 203"/>
                <a:gd name="T28" fmla="*/ 105 w 128"/>
                <a:gd name="T29" fmla="*/ 102 h 203"/>
                <a:gd name="T30" fmla="*/ 65 w 128"/>
                <a:gd name="T31" fmla="*/ 19 h 203"/>
                <a:gd name="T32" fmla="*/ 23 w 128"/>
                <a:gd name="T33" fmla="*/ 104 h 203"/>
                <a:gd name="T34" fmla="*/ 65 w 128"/>
                <a:gd name="T35" fmla="*/ 183 h 203"/>
                <a:gd name="T36" fmla="*/ 105 w 128"/>
                <a:gd name="T37" fmla="*/ 1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203">
                  <a:moveTo>
                    <a:pt x="128" y="100"/>
                  </a:moveTo>
                  <a:cubicBezTo>
                    <a:pt x="128" y="117"/>
                    <a:pt x="127" y="131"/>
                    <a:pt x="124" y="144"/>
                  </a:cubicBezTo>
                  <a:cubicBezTo>
                    <a:pt x="121" y="157"/>
                    <a:pt x="116" y="167"/>
                    <a:pt x="111" y="176"/>
                  </a:cubicBezTo>
                  <a:cubicBezTo>
                    <a:pt x="105" y="185"/>
                    <a:pt x="98" y="191"/>
                    <a:pt x="90" y="196"/>
                  </a:cubicBezTo>
                  <a:cubicBezTo>
                    <a:pt x="82" y="200"/>
                    <a:pt x="73" y="203"/>
                    <a:pt x="62" y="203"/>
                  </a:cubicBezTo>
                  <a:cubicBezTo>
                    <a:pt x="53" y="203"/>
                    <a:pt x="44" y="200"/>
                    <a:pt x="36" y="196"/>
                  </a:cubicBezTo>
                  <a:cubicBezTo>
                    <a:pt x="28" y="192"/>
                    <a:pt x="22" y="185"/>
                    <a:pt x="17" y="177"/>
                  </a:cubicBezTo>
                  <a:cubicBezTo>
                    <a:pt x="11" y="169"/>
                    <a:pt x="7" y="159"/>
                    <a:pt x="5" y="147"/>
                  </a:cubicBezTo>
                  <a:cubicBezTo>
                    <a:pt x="2" y="134"/>
                    <a:pt x="0" y="121"/>
                    <a:pt x="0" y="105"/>
                  </a:cubicBezTo>
                  <a:cubicBezTo>
                    <a:pt x="0" y="88"/>
                    <a:pt x="2" y="73"/>
                    <a:pt x="5" y="60"/>
                  </a:cubicBezTo>
                  <a:cubicBezTo>
                    <a:pt x="8" y="47"/>
                    <a:pt x="12" y="36"/>
                    <a:pt x="17" y="27"/>
                  </a:cubicBezTo>
                  <a:cubicBezTo>
                    <a:pt x="23" y="18"/>
                    <a:pt x="30" y="11"/>
                    <a:pt x="38" y="7"/>
                  </a:cubicBezTo>
                  <a:cubicBezTo>
                    <a:pt x="46" y="2"/>
                    <a:pt x="56" y="0"/>
                    <a:pt x="66" y="0"/>
                  </a:cubicBezTo>
                  <a:cubicBezTo>
                    <a:pt x="108" y="0"/>
                    <a:pt x="128" y="33"/>
                    <a:pt x="128" y="100"/>
                  </a:cubicBezTo>
                  <a:close/>
                  <a:moveTo>
                    <a:pt x="105" y="102"/>
                  </a:moveTo>
                  <a:cubicBezTo>
                    <a:pt x="105" y="47"/>
                    <a:pt x="92" y="19"/>
                    <a:pt x="65" y="19"/>
                  </a:cubicBezTo>
                  <a:cubicBezTo>
                    <a:pt x="37" y="19"/>
                    <a:pt x="23" y="47"/>
                    <a:pt x="23" y="104"/>
                  </a:cubicBezTo>
                  <a:cubicBezTo>
                    <a:pt x="23" y="157"/>
                    <a:pt x="37" y="183"/>
                    <a:pt x="65" y="183"/>
                  </a:cubicBezTo>
                  <a:cubicBezTo>
                    <a:pt x="92" y="183"/>
                    <a:pt x="105" y="156"/>
                    <a:pt x="10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51" name="Freeform 430"/>
            <p:cNvSpPr>
              <a:spLocks/>
            </p:cNvSpPr>
            <p:nvPr userDrawn="1"/>
          </p:nvSpPr>
          <p:spPr bwMode="auto">
            <a:xfrm>
              <a:off x="5125" y="1103"/>
              <a:ext cx="81" cy="244"/>
            </a:xfrm>
            <a:custGeom>
              <a:avLst/>
              <a:gdLst>
                <a:gd name="T0" fmla="*/ 67 w 67"/>
                <a:gd name="T1" fmla="*/ 200 h 200"/>
                <a:gd name="T2" fmla="*/ 45 w 67"/>
                <a:gd name="T3" fmla="*/ 200 h 200"/>
                <a:gd name="T4" fmla="*/ 45 w 67"/>
                <a:gd name="T5" fmla="*/ 31 h 200"/>
                <a:gd name="T6" fmla="*/ 37 w 67"/>
                <a:gd name="T7" fmla="*/ 37 h 200"/>
                <a:gd name="T8" fmla="*/ 26 w 67"/>
                <a:gd name="T9" fmla="*/ 43 h 200"/>
                <a:gd name="T10" fmla="*/ 13 w 67"/>
                <a:gd name="T11" fmla="*/ 49 h 200"/>
                <a:gd name="T12" fmla="*/ 0 w 67"/>
                <a:gd name="T13" fmla="*/ 54 h 200"/>
                <a:gd name="T14" fmla="*/ 0 w 67"/>
                <a:gd name="T15" fmla="*/ 31 h 200"/>
                <a:gd name="T16" fmla="*/ 15 w 67"/>
                <a:gd name="T17" fmla="*/ 26 h 200"/>
                <a:gd name="T18" fmla="*/ 31 w 67"/>
                <a:gd name="T19" fmla="*/ 18 h 200"/>
                <a:gd name="T20" fmla="*/ 47 w 67"/>
                <a:gd name="T21" fmla="*/ 9 h 200"/>
                <a:gd name="T22" fmla="*/ 59 w 67"/>
                <a:gd name="T23" fmla="*/ 0 h 200"/>
                <a:gd name="T24" fmla="*/ 67 w 67"/>
                <a:gd name="T25" fmla="*/ 0 h 200"/>
                <a:gd name="T26" fmla="*/ 67 w 67"/>
                <a:gd name="T2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200">
                  <a:moveTo>
                    <a:pt x="67" y="200"/>
                  </a:moveTo>
                  <a:cubicBezTo>
                    <a:pt x="45" y="200"/>
                    <a:pt x="45" y="200"/>
                    <a:pt x="45" y="20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3" y="32"/>
                    <a:pt x="41" y="34"/>
                    <a:pt x="37" y="37"/>
                  </a:cubicBezTo>
                  <a:cubicBezTo>
                    <a:pt x="34" y="39"/>
                    <a:pt x="30" y="41"/>
                    <a:pt x="26" y="43"/>
                  </a:cubicBezTo>
                  <a:cubicBezTo>
                    <a:pt x="22" y="46"/>
                    <a:pt x="18" y="48"/>
                    <a:pt x="13" y="49"/>
                  </a:cubicBezTo>
                  <a:cubicBezTo>
                    <a:pt x="8" y="51"/>
                    <a:pt x="4" y="53"/>
                    <a:pt x="0" y="5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10" y="28"/>
                    <a:pt x="15" y="26"/>
                  </a:cubicBezTo>
                  <a:cubicBezTo>
                    <a:pt x="21" y="23"/>
                    <a:pt x="26" y="21"/>
                    <a:pt x="31" y="18"/>
                  </a:cubicBezTo>
                  <a:cubicBezTo>
                    <a:pt x="37" y="15"/>
                    <a:pt x="42" y="12"/>
                    <a:pt x="47" y="9"/>
                  </a:cubicBezTo>
                  <a:cubicBezTo>
                    <a:pt x="51" y="6"/>
                    <a:pt x="55" y="3"/>
                    <a:pt x="59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7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52" name="Freeform 431"/>
            <p:cNvSpPr>
              <a:spLocks noEditPoints="1"/>
            </p:cNvSpPr>
            <p:nvPr userDrawn="1"/>
          </p:nvSpPr>
          <p:spPr bwMode="auto">
            <a:xfrm>
              <a:off x="5261" y="1108"/>
              <a:ext cx="188" cy="218"/>
            </a:xfrm>
            <a:custGeom>
              <a:avLst/>
              <a:gdLst>
                <a:gd name="T0" fmla="*/ 188 w 188"/>
                <a:gd name="T1" fmla="*/ 67 h 218"/>
                <a:gd name="T2" fmla="*/ 184 w 188"/>
                <a:gd name="T3" fmla="*/ 85 h 218"/>
                <a:gd name="T4" fmla="*/ 142 w 188"/>
                <a:gd name="T5" fmla="*/ 85 h 218"/>
                <a:gd name="T6" fmla="*/ 131 w 188"/>
                <a:gd name="T7" fmla="*/ 135 h 218"/>
                <a:gd name="T8" fmla="*/ 177 w 188"/>
                <a:gd name="T9" fmla="*/ 135 h 218"/>
                <a:gd name="T10" fmla="*/ 173 w 188"/>
                <a:gd name="T11" fmla="*/ 152 h 218"/>
                <a:gd name="T12" fmla="*/ 127 w 188"/>
                <a:gd name="T13" fmla="*/ 152 h 218"/>
                <a:gd name="T14" fmla="*/ 112 w 188"/>
                <a:gd name="T15" fmla="*/ 218 h 218"/>
                <a:gd name="T16" fmla="*/ 92 w 188"/>
                <a:gd name="T17" fmla="*/ 218 h 218"/>
                <a:gd name="T18" fmla="*/ 106 w 188"/>
                <a:gd name="T19" fmla="*/ 152 h 218"/>
                <a:gd name="T20" fmla="*/ 64 w 188"/>
                <a:gd name="T21" fmla="*/ 152 h 218"/>
                <a:gd name="T22" fmla="*/ 50 w 188"/>
                <a:gd name="T23" fmla="*/ 218 h 218"/>
                <a:gd name="T24" fmla="*/ 30 w 188"/>
                <a:gd name="T25" fmla="*/ 218 h 218"/>
                <a:gd name="T26" fmla="*/ 43 w 188"/>
                <a:gd name="T27" fmla="*/ 152 h 218"/>
                <a:gd name="T28" fmla="*/ 0 w 188"/>
                <a:gd name="T29" fmla="*/ 152 h 218"/>
                <a:gd name="T30" fmla="*/ 3 w 188"/>
                <a:gd name="T31" fmla="*/ 135 h 218"/>
                <a:gd name="T32" fmla="*/ 48 w 188"/>
                <a:gd name="T33" fmla="*/ 135 h 218"/>
                <a:gd name="T34" fmla="*/ 58 w 188"/>
                <a:gd name="T35" fmla="*/ 85 h 218"/>
                <a:gd name="T36" fmla="*/ 11 w 188"/>
                <a:gd name="T37" fmla="*/ 85 h 218"/>
                <a:gd name="T38" fmla="*/ 15 w 188"/>
                <a:gd name="T39" fmla="*/ 67 h 218"/>
                <a:gd name="T40" fmla="*/ 61 w 188"/>
                <a:gd name="T41" fmla="*/ 67 h 218"/>
                <a:gd name="T42" fmla="*/ 75 w 188"/>
                <a:gd name="T43" fmla="*/ 0 h 218"/>
                <a:gd name="T44" fmla="*/ 95 w 188"/>
                <a:gd name="T45" fmla="*/ 0 h 218"/>
                <a:gd name="T46" fmla="*/ 82 w 188"/>
                <a:gd name="T47" fmla="*/ 67 h 218"/>
                <a:gd name="T48" fmla="*/ 123 w 188"/>
                <a:gd name="T49" fmla="*/ 67 h 218"/>
                <a:gd name="T50" fmla="*/ 138 w 188"/>
                <a:gd name="T51" fmla="*/ 0 h 218"/>
                <a:gd name="T52" fmla="*/ 159 w 188"/>
                <a:gd name="T53" fmla="*/ 0 h 218"/>
                <a:gd name="T54" fmla="*/ 145 w 188"/>
                <a:gd name="T55" fmla="*/ 67 h 218"/>
                <a:gd name="T56" fmla="*/ 188 w 188"/>
                <a:gd name="T57" fmla="*/ 67 h 218"/>
                <a:gd name="T58" fmla="*/ 121 w 188"/>
                <a:gd name="T59" fmla="*/ 85 h 218"/>
                <a:gd name="T60" fmla="*/ 78 w 188"/>
                <a:gd name="T61" fmla="*/ 85 h 218"/>
                <a:gd name="T62" fmla="*/ 67 w 188"/>
                <a:gd name="T63" fmla="*/ 135 h 218"/>
                <a:gd name="T64" fmla="*/ 110 w 188"/>
                <a:gd name="T65" fmla="*/ 135 h 218"/>
                <a:gd name="T66" fmla="*/ 121 w 188"/>
                <a:gd name="T67" fmla="*/ 8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218">
                  <a:moveTo>
                    <a:pt x="188" y="67"/>
                  </a:moveTo>
                  <a:lnTo>
                    <a:pt x="184" y="85"/>
                  </a:lnTo>
                  <a:lnTo>
                    <a:pt x="142" y="85"/>
                  </a:lnTo>
                  <a:lnTo>
                    <a:pt x="131" y="135"/>
                  </a:lnTo>
                  <a:lnTo>
                    <a:pt x="177" y="135"/>
                  </a:lnTo>
                  <a:lnTo>
                    <a:pt x="173" y="152"/>
                  </a:lnTo>
                  <a:lnTo>
                    <a:pt x="127" y="152"/>
                  </a:lnTo>
                  <a:lnTo>
                    <a:pt x="112" y="218"/>
                  </a:lnTo>
                  <a:lnTo>
                    <a:pt x="92" y="218"/>
                  </a:lnTo>
                  <a:lnTo>
                    <a:pt x="106" y="152"/>
                  </a:lnTo>
                  <a:lnTo>
                    <a:pt x="64" y="152"/>
                  </a:lnTo>
                  <a:lnTo>
                    <a:pt x="50" y="218"/>
                  </a:lnTo>
                  <a:lnTo>
                    <a:pt x="30" y="218"/>
                  </a:lnTo>
                  <a:lnTo>
                    <a:pt x="43" y="152"/>
                  </a:lnTo>
                  <a:lnTo>
                    <a:pt x="0" y="152"/>
                  </a:lnTo>
                  <a:lnTo>
                    <a:pt x="3" y="135"/>
                  </a:lnTo>
                  <a:lnTo>
                    <a:pt x="48" y="135"/>
                  </a:lnTo>
                  <a:lnTo>
                    <a:pt x="58" y="85"/>
                  </a:lnTo>
                  <a:lnTo>
                    <a:pt x="11" y="85"/>
                  </a:lnTo>
                  <a:lnTo>
                    <a:pt x="15" y="67"/>
                  </a:lnTo>
                  <a:lnTo>
                    <a:pt x="61" y="67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82" y="67"/>
                  </a:lnTo>
                  <a:lnTo>
                    <a:pt x="123" y="67"/>
                  </a:lnTo>
                  <a:lnTo>
                    <a:pt x="138" y="0"/>
                  </a:lnTo>
                  <a:lnTo>
                    <a:pt x="159" y="0"/>
                  </a:lnTo>
                  <a:lnTo>
                    <a:pt x="145" y="67"/>
                  </a:lnTo>
                  <a:lnTo>
                    <a:pt x="188" y="67"/>
                  </a:lnTo>
                  <a:close/>
                  <a:moveTo>
                    <a:pt x="121" y="85"/>
                  </a:moveTo>
                  <a:lnTo>
                    <a:pt x="78" y="85"/>
                  </a:lnTo>
                  <a:lnTo>
                    <a:pt x="67" y="135"/>
                  </a:lnTo>
                  <a:lnTo>
                    <a:pt x="110" y="135"/>
                  </a:lnTo>
                  <a:lnTo>
                    <a:pt x="121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53" name="Freeform 432"/>
            <p:cNvSpPr>
              <a:spLocks noEditPoints="1"/>
            </p:cNvSpPr>
            <p:nvPr userDrawn="1"/>
          </p:nvSpPr>
          <p:spPr bwMode="auto">
            <a:xfrm>
              <a:off x="5478" y="1104"/>
              <a:ext cx="156" cy="248"/>
            </a:xfrm>
            <a:custGeom>
              <a:avLst/>
              <a:gdLst>
                <a:gd name="T0" fmla="*/ 128 w 128"/>
                <a:gd name="T1" fmla="*/ 100 h 203"/>
                <a:gd name="T2" fmla="*/ 123 w 128"/>
                <a:gd name="T3" fmla="*/ 144 h 203"/>
                <a:gd name="T4" fmla="*/ 110 w 128"/>
                <a:gd name="T5" fmla="*/ 176 h 203"/>
                <a:gd name="T6" fmla="*/ 90 w 128"/>
                <a:gd name="T7" fmla="*/ 196 h 203"/>
                <a:gd name="T8" fmla="*/ 62 w 128"/>
                <a:gd name="T9" fmla="*/ 203 h 203"/>
                <a:gd name="T10" fmla="*/ 35 w 128"/>
                <a:gd name="T11" fmla="*/ 196 h 203"/>
                <a:gd name="T12" fmla="*/ 16 w 128"/>
                <a:gd name="T13" fmla="*/ 177 h 203"/>
                <a:gd name="T14" fmla="*/ 4 w 128"/>
                <a:gd name="T15" fmla="*/ 147 h 203"/>
                <a:gd name="T16" fmla="*/ 0 w 128"/>
                <a:gd name="T17" fmla="*/ 105 h 203"/>
                <a:gd name="T18" fmla="*/ 4 w 128"/>
                <a:gd name="T19" fmla="*/ 60 h 203"/>
                <a:gd name="T20" fmla="*/ 17 w 128"/>
                <a:gd name="T21" fmla="*/ 27 h 203"/>
                <a:gd name="T22" fmla="*/ 38 w 128"/>
                <a:gd name="T23" fmla="*/ 7 h 203"/>
                <a:gd name="T24" fmla="*/ 66 w 128"/>
                <a:gd name="T25" fmla="*/ 0 h 203"/>
                <a:gd name="T26" fmla="*/ 128 w 128"/>
                <a:gd name="T27" fmla="*/ 100 h 203"/>
                <a:gd name="T28" fmla="*/ 105 w 128"/>
                <a:gd name="T29" fmla="*/ 102 h 203"/>
                <a:gd name="T30" fmla="*/ 65 w 128"/>
                <a:gd name="T31" fmla="*/ 19 h 203"/>
                <a:gd name="T32" fmla="*/ 23 w 128"/>
                <a:gd name="T33" fmla="*/ 104 h 203"/>
                <a:gd name="T34" fmla="*/ 64 w 128"/>
                <a:gd name="T35" fmla="*/ 183 h 203"/>
                <a:gd name="T36" fmla="*/ 105 w 128"/>
                <a:gd name="T37" fmla="*/ 1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203">
                  <a:moveTo>
                    <a:pt x="128" y="100"/>
                  </a:moveTo>
                  <a:cubicBezTo>
                    <a:pt x="128" y="117"/>
                    <a:pt x="126" y="131"/>
                    <a:pt x="123" y="144"/>
                  </a:cubicBezTo>
                  <a:cubicBezTo>
                    <a:pt x="120" y="157"/>
                    <a:pt x="116" y="167"/>
                    <a:pt x="110" y="176"/>
                  </a:cubicBezTo>
                  <a:cubicBezTo>
                    <a:pt x="105" y="185"/>
                    <a:pt x="98" y="191"/>
                    <a:pt x="90" y="196"/>
                  </a:cubicBezTo>
                  <a:cubicBezTo>
                    <a:pt x="81" y="200"/>
                    <a:pt x="72" y="203"/>
                    <a:pt x="62" y="203"/>
                  </a:cubicBezTo>
                  <a:cubicBezTo>
                    <a:pt x="52" y="203"/>
                    <a:pt x="43" y="200"/>
                    <a:pt x="35" y="196"/>
                  </a:cubicBezTo>
                  <a:cubicBezTo>
                    <a:pt x="28" y="192"/>
                    <a:pt x="21" y="185"/>
                    <a:pt x="16" y="177"/>
                  </a:cubicBezTo>
                  <a:cubicBezTo>
                    <a:pt x="11" y="169"/>
                    <a:pt x="7" y="159"/>
                    <a:pt x="4" y="147"/>
                  </a:cubicBezTo>
                  <a:cubicBezTo>
                    <a:pt x="1" y="134"/>
                    <a:pt x="0" y="121"/>
                    <a:pt x="0" y="105"/>
                  </a:cubicBezTo>
                  <a:cubicBezTo>
                    <a:pt x="0" y="88"/>
                    <a:pt x="1" y="73"/>
                    <a:pt x="4" y="60"/>
                  </a:cubicBezTo>
                  <a:cubicBezTo>
                    <a:pt x="7" y="47"/>
                    <a:pt x="11" y="36"/>
                    <a:pt x="17" y="27"/>
                  </a:cubicBezTo>
                  <a:cubicBezTo>
                    <a:pt x="22" y="18"/>
                    <a:pt x="29" y="11"/>
                    <a:pt x="38" y="7"/>
                  </a:cubicBezTo>
                  <a:cubicBezTo>
                    <a:pt x="46" y="2"/>
                    <a:pt x="55" y="0"/>
                    <a:pt x="66" y="0"/>
                  </a:cubicBezTo>
                  <a:cubicBezTo>
                    <a:pt x="107" y="0"/>
                    <a:pt x="128" y="33"/>
                    <a:pt x="128" y="100"/>
                  </a:cubicBezTo>
                  <a:close/>
                  <a:moveTo>
                    <a:pt x="105" y="102"/>
                  </a:moveTo>
                  <a:cubicBezTo>
                    <a:pt x="105" y="47"/>
                    <a:pt x="91" y="19"/>
                    <a:pt x="65" y="19"/>
                  </a:cubicBezTo>
                  <a:cubicBezTo>
                    <a:pt x="37" y="19"/>
                    <a:pt x="23" y="47"/>
                    <a:pt x="23" y="104"/>
                  </a:cubicBezTo>
                  <a:cubicBezTo>
                    <a:pt x="23" y="157"/>
                    <a:pt x="37" y="183"/>
                    <a:pt x="64" y="183"/>
                  </a:cubicBezTo>
                  <a:cubicBezTo>
                    <a:pt x="91" y="183"/>
                    <a:pt x="105" y="156"/>
                    <a:pt x="10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54" name="Freeform 433"/>
            <p:cNvSpPr>
              <a:spLocks/>
            </p:cNvSpPr>
            <p:nvPr userDrawn="1"/>
          </p:nvSpPr>
          <p:spPr bwMode="auto">
            <a:xfrm>
              <a:off x="5904" y="1103"/>
              <a:ext cx="82" cy="244"/>
            </a:xfrm>
            <a:custGeom>
              <a:avLst/>
              <a:gdLst>
                <a:gd name="T0" fmla="*/ 68 w 68"/>
                <a:gd name="T1" fmla="*/ 200 h 200"/>
                <a:gd name="T2" fmla="*/ 45 w 68"/>
                <a:gd name="T3" fmla="*/ 200 h 200"/>
                <a:gd name="T4" fmla="*/ 45 w 68"/>
                <a:gd name="T5" fmla="*/ 31 h 200"/>
                <a:gd name="T6" fmla="*/ 38 w 68"/>
                <a:gd name="T7" fmla="*/ 37 h 200"/>
                <a:gd name="T8" fmla="*/ 26 w 68"/>
                <a:gd name="T9" fmla="*/ 43 h 200"/>
                <a:gd name="T10" fmla="*/ 13 w 68"/>
                <a:gd name="T11" fmla="*/ 49 h 200"/>
                <a:gd name="T12" fmla="*/ 0 w 68"/>
                <a:gd name="T13" fmla="*/ 54 h 200"/>
                <a:gd name="T14" fmla="*/ 0 w 68"/>
                <a:gd name="T15" fmla="*/ 31 h 200"/>
                <a:gd name="T16" fmla="*/ 15 w 68"/>
                <a:gd name="T17" fmla="*/ 26 h 200"/>
                <a:gd name="T18" fmla="*/ 32 w 68"/>
                <a:gd name="T19" fmla="*/ 18 h 200"/>
                <a:gd name="T20" fmla="*/ 47 w 68"/>
                <a:gd name="T21" fmla="*/ 9 h 200"/>
                <a:gd name="T22" fmla="*/ 59 w 68"/>
                <a:gd name="T23" fmla="*/ 0 h 200"/>
                <a:gd name="T24" fmla="*/ 68 w 68"/>
                <a:gd name="T25" fmla="*/ 0 h 200"/>
                <a:gd name="T26" fmla="*/ 68 w 68"/>
                <a:gd name="T2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200">
                  <a:moveTo>
                    <a:pt x="68" y="200"/>
                  </a:moveTo>
                  <a:cubicBezTo>
                    <a:pt x="45" y="200"/>
                    <a:pt x="45" y="200"/>
                    <a:pt x="45" y="20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3" y="32"/>
                    <a:pt x="41" y="34"/>
                    <a:pt x="38" y="37"/>
                  </a:cubicBezTo>
                  <a:cubicBezTo>
                    <a:pt x="34" y="39"/>
                    <a:pt x="31" y="41"/>
                    <a:pt x="26" y="43"/>
                  </a:cubicBezTo>
                  <a:cubicBezTo>
                    <a:pt x="22" y="46"/>
                    <a:pt x="18" y="48"/>
                    <a:pt x="13" y="49"/>
                  </a:cubicBezTo>
                  <a:cubicBezTo>
                    <a:pt x="9" y="51"/>
                    <a:pt x="4" y="53"/>
                    <a:pt x="0" y="5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5" y="30"/>
                    <a:pt x="10" y="28"/>
                    <a:pt x="15" y="26"/>
                  </a:cubicBezTo>
                  <a:cubicBezTo>
                    <a:pt x="21" y="23"/>
                    <a:pt x="26" y="21"/>
                    <a:pt x="32" y="18"/>
                  </a:cubicBezTo>
                  <a:cubicBezTo>
                    <a:pt x="37" y="15"/>
                    <a:pt x="42" y="12"/>
                    <a:pt x="47" y="9"/>
                  </a:cubicBezTo>
                  <a:cubicBezTo>
                    <a:pt x="52" y="6"/>
                    <a:pt x="56" y="3"/>
                    <a:pt x="59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8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55" name="Freeform 434"/>
            <p:cNvSpPr>
              <a:spLocks noEditPoints="1"/>
            </p:cNvSpPr>
            <p:nvPr userDrawn="1"/>
          </p:nvSpPr>
          <p:spPr bwMode="auto">
            <a:xfrm>
              <a:off x="6051" y="1104"/>
              <a:ext cx="156" cy="248"/>
            </a:xfrm>
            <a:custGeom>
              <a:avLst/>
              <a:gdLst>
                <a:gd name="T0" fmla="*/ 128 w 128"/>
                <a:gd name="T1" fmla="*/ 100 h 203"/>
                <a:gd name="T2" fmla="*/ 124 w 128"/>
                <a:gd name="T3" fmla="*/ 144 h 203"/>
                <a:gd name="T4" fmla="*/ 111 w 128"/>
                <a:gd name="T5" fmla="*/ 176 h 203"/>
                <a:gd name="T6" fmla="*/ 90 w 128"/>
                <a:gd name="T7" fmla="*/ 196 h 203"/>
                <a:gd name="T8" fmla="*/ 62 w 128"/>
                <a:gd name="T9" fmla="*/ 203 h 203"/>
                <a:gd name="T10" fmla="*/ 36 w 128"/>
                <a:gd name="T11" fmla="*/ 196 h 203"/>
                <a:gd name="T12" fmla="*/ 17 w 128"/>
                <a:gd name="T13" fmla="*/ 177 h 203"/>
                <a:gd name="T14" fmla="*/ 5 w 128"/>
                <a:gd name="T15" fmla="*/ 147 h 203"/>
                <a:gd name="T16" fmla="*/ 0 w 128"/>
                <a:gd name="T17" fmla="*/ 105 h 203"/>
                <a:gd name="T18" fmla="*/ 5 w 128"/>
                <a:gd name="T19" fmla="*/ 60 h 203"/>
                <a:gd name="T20" fmla="*/ 17 w 128"/>
                <a:gd name="T21" fmla="*/ 27 h 203"/>
                <a:gd name="T22" fmla="*/ 38 w 128"/>
                <a:gd name="T23" fmla="*/ 7 h 203"/>
                <a:gd name="T24" fmla="*/ 66 w 128"/>
                <a:gd name="T25" fmla="*/ 0 h 203"/>
                <a:gd name="T26" fmla="*/ 128 w 128"/>
                <a:gd name="T27" fmla="*/ 100 h 203"/>
                <a:gd name="T28" fmla="*/ 105 w 128"/>
                <a:gd name="T29" fmla="*/ 102 h 203"/>
                <a:gd name="T30" fmla="*/ 65 w 128"/>
                <a:gd name="T31" fmla="*/ 19 h 203"/>
                <a:gd name="T32" fmla="*/ 23 w 128"/>
                <a:gd name="T33" fmla="*/ 104 h 203"/>
                <a:gd name="T34" fmla="*/ 65 w 128"/>
                <a:gd name="T35" fmla="*/ 183 h 203"/>
                <a:gd name="T36" fmla="*/ 105 w 128"/>
                <a:gd name="T37" fmla="*/ 1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203">
                  <a:moveTo>
                    <a:pt x="128" y="100"/>
                  </a:moveTo>
                  <a:cubicBezTo>
                    <a:pt x="128" y="117"/>
                    <a:pt x="127" y="131"/>
                    <a:pt x="124" y="144"/>
                  </a:cubicBezTo>
                  <a:cubicBezTo>
                    <a:pt x="121" y="157"/>
                    <a:pt x="116" y="167"/>
                    <a:pt x="111" y="176"/>
                  </a:cubicBezTo>
                  <a:cubicBezTo>
                    <a:pt x="105" y="185"/>
                    <a:pt x="98" y="191"/>
                    <a:pt x="90" y="196"/>
                  </a:cubicBezTo>
                  <a:cubicBezTo>
                    <a:pt x="82" y="200"/>
                    <a:pt x="73" y="203"/>
                    <a:pt x="62" y="203"/>
                  </a:cubicBezTo>
                  <a:cubicBezTo>
                    <a:pt x="53" y="203"/>
                    <a:pt x="44" y="200"/>
                    <a:pt x="36" y="196"/>
                  </a:cubicBezTo>
                  <a:cubicBezTo>
                    <a:pt x="28" y="192"/>
                    <a:pt x="22" y="185"/>
                    <a:pt x="17" y="177"/>
                  </a:cubicBezTo>
                  <a:cubicBezTo>
                    <a:pt x="11" y="169"/>
                    <a:pt x="7" y="159"/>
                    <a:pt x="5" y="147"/>
                  </a:cubicBezTo>
                  <a:cubicBezTo>
                    <a:pt x="2" y="134"/>
                    <a:pt x="0" y="121"/>
                    <a:pt x="0" y="105"/>
                  </a:cubicBezTo>
                  <a:cubicBezTo>
                    <a:pt x="0" y="88"/>
                    <a:pt x="2" y="73"/>
                    <a:pt x="5" y="60"/>
                  </a:cubicBezTo>
                  <a:cubicBezTo>
                    <a:pt x="8" y="47"/>
                    <a:pt x="12" y="36"/>
                    <a:pt x="17" y="27"/>
                  </a:cubicBezTo>
                  <a:cubicBezTo>
                    <a:pt x="23" y="18"/>
                    <a:pt x="30" y="11"/>
                    <a:pt x="38" y="7"/>
                  </a:cubicBezTo>
                  <a:cubicBezTo>
                    <a:pt x="46" y="2"/>
                    <a:pt x="56" y="0"/>
                    <a:pt x="66" y="0"/>
                  </a:cubicBezTo>
                  <a:cubicBezTo>
                    <a:pt x="108" y="0"/>
                    <a:pt x="128" y="33"/>
                    <a:pt x="128" y="100"/>
                  </a:cubicBezTo>
                  <a:close/>
                  <a:moveTo>
                    <a:pt x="105" y="102"/>
                  </a:moveTo>
                  <a:cubicBezTo>
                    <a:pt x="105" y="47"/>
                    <a:pt x="92" y="19"/>
                    <a:pt x="65" y="19"/>
                  </a:cubicBezTo>
                  <a:cubicBezTo>
                    <a:pt x="37" y="19"/>
                    <a:pt x="23" y="47"/>
                    <a:pt x="23" y="104"/>
                  </a:cubicBezTo>
                  <a:cubicBezTo>
                    <a:pt x="23" y="157"/>
                    <a:pt x="37" y="183"/>
                    <a:pt x="65" y="183"/>
                  </a:cubicBezTo>
                  <a:cubicBezTo>
                    <a:pt x="92" y="183"/>
                    <a:pt x="105" y="156"/>
                    <a:pt x="10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56" name="Freeform 435"/>
            <p:cNvSpPr>
              <a:spLocks/>
            </p:cNvSpPr>
            <p:nvPr userDrawn="1"/>
          </p:nvSpPr>
          <p:spPr bwMode="auto">
            <a:xfrm>
              <a:off x="6250" y="1103"/>
              <a:ext cx="81" cy="244"/>
            </a:xfrm>
            <a:custGeom>
              <a:avLst/>
              <a:gdLst>
                <a:gd name="T0" fmla="*/ 67 w 67"/>
                <a:gd name="T1" fmla="*/ 200 h 200"/>
                <a:gd name="T2" fmla="*/ 45 w 67"/>
                <a:gd name="T3" fmla="*/ 200 h 200"/>
                <a:gd name="T4" fmla="*/ 45 w 67"/>
                <a:gd name="T5" fmla="*/ 31 h 200"/>
                <a:gd name="T6" fmla="*/ 37 w 67"/>
                <a:gd name="T7" fmla="*/ 37 h 200"/>
                <a:gd name="T8" fmla="*/ 26 w 67"/>
                <a:gd name="T9" fmla="*/ 43 h 200"/>
                <a:gd name="T10" fmla="*/ 13 w 67"/>
                <a:gd name="T11" fmla="*/ 49 h 200"/>
                <a:gd name="T12" fmla="*/ 0 w 67"/>
                <a:gd name="T13" fmla="*/ 54 h 200"/>
                <a:gd name="T14" fmla="*/ 0 w 67"/>
                <a:gd name="T15" fmla="*/ 31 h 200"/>
                <a:gd name="T16" fmla="*/ 15 w 67"/>
                <a:gd name="T17" fmla="*/ 26 h 200"/>
                <a:gd name="T18" fmla="*/ 31 w 67"/>
                <a:gd name="T19" fmla="*/ 18 h 200"/>
                <a:gd name="T20" fmla="*/ 47 w 67"/>
                <a:gd name="T21" fmla="*/ 9 h 200"/>
                <a:gd name="T22" fmla="*/ 59 w 67"/>
                <a:gd name="T23" fmla="*/ 0 h 200"/>
                <a:gd name="T24" fmla="*/ 67 w 67"/>
                <a:gd name="T25" fmla="*/ 0 h 200"/>
                <a:gd name="T26" fmla="*/ 67 w 67"/>
                <a:gd name="T2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200">
                  <a:moveTo>
                    <a:pt x="67" y="200"/>
                  </a:moveTo>
                  <a:cubicBezTo>
                    <a:pt x="45" y="200"/>
                    <a:pt x="45" y="200"/>
                    <a:pt x="45" y="20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3" y="32"/>
                    <a:pt x="41" y="34"/>
                    <a:pt x="37" y="37"/>
                  </a:cubicBezTo>
                  <a:cubicBezTo>
                    <a:pt x="34" y="39"/>
                    <a:pt x="30" y="41"/>
                    <a:pt x="26" y="43"/>
                  </a:cubicBezTo>
                  <a:cubicBezTo>
                    <a:pt x="22" y="46"/>
                    <a:pt x="18" y="48"/>
                    <a:pt x="13" y="49"/>
                  </a:cubicBezTo>
                  <a:cubicBezTo>
                    <a:pt x="8" y="51"/>
                    <a:pt x="4" y="53"/>
                    <a:pt x="0" y="5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10" y="28"/>
                    <a:pt x="15" y="26"/>
                  </a:cubicBezTo>
                  <a:cubicBezTo>
                    <a:pt x="21" y="23"/>
                    <a:pt x="26" y="21"/>
                    <a:pt x="31" y="18"/>
                  </a:cubicBezTo>
                  <a:cubicBezTo>
                    <a:pt x="37" y="15"/>
                    <a:pt x="42" y="12"/>
                    <a:pt x="47" y="9"/>
                  </a:cubicBezTo>
                  <a:cubicBezTo>
                    <a:pt x="51" y="6"/>
                    <a:pt x="55" y="3"/>
                    <a:pt x="59" y="0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7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57" name="Freeform 436"/>
            <p:cNvSpPr>
              <a:spLocks/>
            </p:cNvSpPr>
            <p:nvPr userDrawn="1"/>
          </p:nvSpPr>
          <p:spPr bwMode="auto">
            <a:xfrm>
              <a:off x="6398" y="1103"/>
              <a:ext cx="83" cy="244"/>
            </a:xfrm>
            <a:custGeom>
              <a:avLst/>
              <a:gdLst>
                <a:gd name="T0" fmla="*/ 68 w 68"/>
                <a:gd name="T1" fmla="*/ 200 h 200"/>
                <a:gd name="T2" fmla="*/ 45 w 68"/>
                <a:gd name="T3" fmla="*/ 200 h 200"/>
                <a:gd name="T4" fmla="*/ 45 w 68"/>
                <a:gd name="T5" fmla="*/ 31 h 200"/>
                <a:gd name="T6" fmla="*/ 38 w 68"/>
                <a:gd name="T7" fmla="*/ 37 h 200"/>
                <a:gd name="T8" fmla="*/ 27 w 68"/>
                <a:gd name="T9" fmla="*/ 43 h 200"/>
                <a:gd name="T10" fmla="*/ 14 w 68"/>
                <a:gd name="T11" fmla="*/ 49 h 200"/>
                <a:gd name="T12" fmla="*/ 0 w 68"/>
                <a:gd name="T13" fmla="*/ 54 h 200"/>
                <a:gd name="T14" fmla="*/ 0 w 68"/>
                <a:gd name="T15" fmla="*/ 31 h 200"/>
                <a:gd name="T16" fmla="*/ 16 w 68"/>
                <a:gd name="T17" fmla="*/ 26 h 200"/>
                <a:gd name="T18" fmla="*/ 32 w 68"/>
                <a:gd name="T19" fmla="*/ 18 h 200"/>
                <a:gd name="T20" fmla="*/ 47 w 68"/>
                <a:gd name="T21" fmla="*/ 9 h 200"/>
                <a:gd name="T22" fmla="*/ 59 w 68"/>
                <a:gd name="T23" fmla="*/ 0 h 200"/>
                <a:gd name="T24" fmla="*/ 68 w 68"/>
                <a:gd name="T25" fmla="*/ 0 h 200"/>
                <a:gd name="T26" fmla="*/ 68 w 68"/>
                <a:gd name="T2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200">
                  <a:moveTo>
                    <a:pt x="68" y="200"/>
                  </a:moveTo>
                  <a:cubicBezTo>
                    <a:pt x="45" y="200"/>
                    <a:pt x="45" y="200"/>
                    <a:pt x="45" y="20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4" y="32"/>
                    <a:pt x="41" y="34"/>
                    <a:pt x="38" y="37"/>
                  </a:cubicBezTo>
                  <a:cubicBezTo>
                    <a:pt x="35" y="39"/>
                    <a:pt x="31" y="41"/>
                    <a:pt x="27" y="43"/>
                  </a:cubicBezTo>
                  <a:cubicBezTo>
                    <a:pt x="23" y="46"/>
                    <a:pt x="18" y="48"/>
                    <a:pt x="14" y="49"/>
                  </a:cubicBezTo>
                  <a:cubicBezTo>
                    <a:pt x="9" y="51"/>
                    <a:pt x="4" y="53"/>
                    <a:pt x="0" y="5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5" y="30"/>
                    <a:pt x="10" y="28"/>
                    <a:pt x="16" y="26"/>
                  </a:cubicBezTo>
                  <a:cubicBezTo>
                    <a:pt x="21" y="23"/>
                    <a:pt x="27" y="21"/>
                    <a:pt x="32" y="18"/>
                  </a:cubicBezTo>
                  <a:cubicBezTo>
                    <a:pt x="37" y="15"/>
                    <a:pt x="42" y="12"/>
                    <a:pt x="47" y="9"/>
                  </a:cubicBezTo>
                  <a:cubicBezTo>
                    <a:pt x="52" y="6"/>
                    <a:pt x="56" y="3"/>
                    <a:pt x="59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8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58" name="Freeform 437"/>
            <p:cNvSpPr>
              <a:spLocks noEditPoints="1"/>
            </p:cNvSpPr>
            <p:nvPr userDrawn="1"/>
          </p:nvSpPr>
          <p:spPr bwMode="auto">
            <a:xfrm>
              <a:off x="6547" y="1104"/>
              <a:ext cx="155" cy="248"/>
            </a:xfrm>
            <a:custGeom>
              <a:avLst/>
              <a:gdLst>
                <a:gd name="T0" fmla="*/ 127 w 127"/>
                <a:gd name="T1" fmla="*/ 100 h 203"/>
                <a:gd name="T2" fmla="*/ 123 w 127"/>
                <a:gd name="T3" fmla="*/ 144 h 203"/>
                <a:gd name="T4" fmla="*/ 110 w 127"/>
                <a:gd name="T5" fmla="*/ 176 h 203"/>
                <a:gd name="T6" fmla="*/ 89 w 127"/>
                <a:gd name="T7" fmla="*/ 196 h 203"/>
                <a:gd name="T8" fmla="*/ 62 w 127"/>
                <a:gd name="T9" fmla="*/ 203 h 203"/>
                <a:gd name="T10" fmla="*/ 35 w 127"/>
                <a:gd name="T11" fmla="*/ 196 h 203"/>
                <a:gd name="T12" fmla="*/ 16 w 127"/>
                <a:gd name="T13" fmla="*/ 177 h 203"/>
                <a:gd name="T14" fmla="*/ 4 w 127"/>
                <a:gd name="T15" fmla="*/ 147 h 203"/>
                <a:gd name="T16" fmla="*/ 0 w 127"/>
                <a:gd name="T17" fmla="*/ 105 h 203"/>
                <a:gd name="T18" fmla="*/ 4 w 127"/>
                <a:gd name="T19" fmla="*/ 60 h 203"/>
                <a:gd name="T20" fmla="*/ 17 w 127"/>
                <a:gd name="T21" fmla="*/ 27 h 203"/>
                <a:gd name="T22" fmla="*/ 37 w 127"/>
                <a:gd name="T23" fmla="*/ 7 h 203"/>
                <a:gd name="T24" fmla="*/ 66 w 127"/>
                <a:gd name="T25" fmla="*/ 0 h 203"/>
                <a:gd name="T26" fmla="*/ 127 w 127"/>
                <a:gd name="T27" fmla="*/ 100 h 203"/>
                <a:gd name="T28" fmla="*/ 104 w 127"/>
                <a:gd name="T29" fmla="*/ 102 h 203"/>
                <a:gd name="T30" fmla="*/ 65 w 127"/>
                <a:gd name="T31" fmla="*/ 19 h 203"/>
                <a:gd name="T32" fmla="*/ 23 w 127"/>
                <a:gd name="T33" fmla="*/ 104 h 203"/>
                <a:gd name="T34" fmla="*/ 64 w 127"/>
                <a:gd name="T35" fmla="*/ 183 h 203"/>
                <a:gd name="T36" fmla="*/ 104 w 127"/>
                <a:gd name="T37" fmla="*/ 1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203">
                  <a:moveTo>
                    <a:pt x="127" y="100"/>
                  </a:moveTo>
                  <a:cubicBezTo>
                    <a:pt x="127" y="117"/>
                    <a:pt x="126" y="131"/>
                    <a:pt x="123" y="144"/>
                  </a:cubicBezTo>
                  <a:cubicBezTo>
                    <a:pt x="120" y="157"/>
                    <a:pt x="116" y="167"/>
                    <a:pt x="110" y="176"/>
                  </a:cubicBezTo>
                  <a:cubicBezTo>
                    <a:pt x="104" y="185"/>
                    <a:pt x="98" y="191"/>
                    <a:pt x="89" y="196"/>
                  </a:cubicBezTo>
                  <a:cubicBezTo>
                    <a:pt x="81" y="200"/>
                    <a:pt x="72" y="203"/>
                    <a:pt x="62" y="203"/>
                  </a:cubicBezTo>
                  <a:cubicBezTo>
                    <a:pt x="52" y="203"/>
                    <a:pt x="43" y="200"/>
                    <a:pt x="35" y="196"/>
                  </a:cubicBezTo>
                  <a:cubicBezTo>
                    <a:pt x="28" y="192"/>
                    <a:pt x="21" y="185"/>
                    <a:pt x="16" y="177"/>
                  </a:cubicBezTo>
                  <a:cubicBezTo>
                    <a:pt x="11" y="169"/>
                    <a:pt x="7" y="159"/>
                    <a:pt x="4" y="147"/>
                  </a:cubicBezTo>
                  <a:cubicBezTo>
                    <a:pt x="1" y="134"/>
                    <a:pt x="0" y="121"/>
                    <a:pt x="0" y="105"/>
                  </a:cubicBezTo>
                  <a:cubicBezTo>
                    <a:pt x="0" y="88"/>
                    <a:pt x="1" y="73"/>
                    <a:pt x="4" y="60"/>
                  </a:cubicBezTo>
                  <a:cubicBezTo>
                    <a:pt x="7" y="47"/>
                    <a:pt x="11" y="36"/>
                    <a:pt x="17" y="27"/>
                  </a:cubicBezTo>
                  <a:cubicBezTo>
                    <a:pt x="22" y="18"/>
                    <a:pt x="29" y="11"/>
                    <a:pt x="37" y="7"/>
                  </a:cubicBezTo>
                  <a:cubicBezTo>
                    <a:pt x="46" y="2"/>
                    <a:pt x="55" y="0"/>
                    <a:pt x="66" y="0"/>
                  </a:cubicBezTo>
                  <a:cubicBezTo>
                    <a:pt x="107" y="0"/>
                    <a:pt x="127" y="33"/>
                    <a:pt x="127" y="100"/>
                  </a:cubicBezTo>
                  <a:close/>
                  <a:moveTo>
                    <a:pt x="104" y="102"/>
                  </a:moveTo>
                  <a:cubicBezTo>
                    <a:pt x="104" y="47"/>
                    <a:pt x="91" y="19"/>
                    <a:pt x="65" y="19"/>
                  </a:cubicBezTo>
                  <a:cubicBezTo>
                    <a:pt x="37" y="19"/>
                    <a:pt x="23" y="47"/>
                    <a:pt x="23" y="104"/>
                  </a:cubicBezTo>
                  <a:cubicBezTo>
                    <a:pt x="23" y="157"/>
                    <a:pt x="36" y="183"/>
                    <a:pt x="64" y="183"/>
                  </a:cubicBezTo>
                  <a:cubicBezTo>
                    <a:pt x="91" y="183"/>
                    <a:pt x="104" y="156"/>
                    <a:pt x="10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59" name="Freeform 438"/>
            <p:cNvSpPr>
              <a:spLocks/>
            </p:cNvSpPr>
            <p:nvPr userDrawn="1"/>
          </p:nvSpPr>
          <p:spPr bwMode="auto">
            <a:xfrm>
              <a:off x="6744" y="1103"/>
              <a:ext cx="83" cy="244"/>
            </a:xfrm>
            <a:custGeom>
              <a:avLst/>
              <a:gdLst>
                <a:gd name="T0" fmla="*/ 68 w 68"/>
                <a:gd name="T1" fmla="*/ 200 h 200"/>
                <a:gd name="T2" fmla="*/ 45 w 68"/>
                <a:gd name="T3" fmla="*/ 200 h 200"/>
                <a:gd name="T4" fmla="*/ 45 w 68"/>
                <a:gd name="T5" fmla="*/ 31 h 200"/>
                <a:gd name="T6" fmla="*/ 38 w 68"/>
                <a:gd name="T7" fmla="*/ 37 h 200"/>
                <a:gd name="T8" fmla="*/ 26 w 68"/>
                <a:gd name="T9" fmla="*/ 43 h 200"/>
                <a:gd name="T10" fmla="*/ 13 w 68"/>
                <a:gd name="T11" fmla="*/ 49 h 200"/>
                <a:gd name="T12" fmla="*/ 0 w 68"/>
                <a:gd name="T13" fmla="*/ 54 h 200"/>
                <a:gd name="T14" fmla="*/ 0 w 68"/>
                <a:gd name="T15" fmla="*/ 31 h 200"/>
                <a:gd name="T16" fmla="*/ 15 w 68"/>
                <a:gd name="T17" fmla="*/ 26 h 200"/>
                <a:gd name="T18" fmla="*/ 32 w 68"/>
                <a:gd name="T19" fmla="*/ 18 h 200"/>
                <a:gd name="T20" fmla="*/ 47 w 68"/>
                <a:gd name="T21" fmla="*/ 9 h 200"/>
                <a:gd name="T22" fmla="*/ 59 w 68"/>
                <a:gd name="T23" fmla="*/ 0 h 200"/>
                <a:gd name="T24" fmla="*/ 68 w 68"/>
                <a:gd name="T25" fmla="*/ 0 h 200"/>
                <a:gd name="T26" fmla="*/ 68 w 68"/>
                <a:gd name="T2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200">
                  <a:moveTo>
                    <a:pt x="68" y="200"/>
                  </a:moveTo>
                  <a:cubicBezTo>
                    <a:pt x="45" y="200"/>
                    <a:pt x="45" y="200"/>
                    <a:pt x="45" y="20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3" y="32"/>
                    <a:pt x="41" y="34"/>
                    <a:pt x="38" y="37"/>
                  </a:cubicBezTo>
                  <a:cubicBezTo>
                    <a:pt x="34" y="39"/>
                    <a:pt x="31" y="41"/>
                    <a:pt x="26" y="43"/>
                  </a:cubicBezTo>
                  <a:cubicBezTo>
                    <a:pt x="22" y="46"/>
                    <a:pt x="18" y="48"/>
                    <a:pt x="13" y="49"/>
                  </a:cubicBezTo>
                  <a:cubicBezTo>
                    <a:pt x="9" y="51"/>
                    <a:pt x="4" y="53"/>
                    <a:pt x="0" y="5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5" y="30"/>
                    <a:pt x="10" y="28"/>
                    <a:pt x="15" y="26"/>
                  </a:cubicBezTo>
                  <a:cubicBezTo>
                    <a:pt x="21" y="23"/>
                    <a:pt x="26" y="21"/>
                    <a:pt x="32" y="18"/>
                  </a:cubicBezTo>
                  <a:cubicBezTo>
                    <a:pt x="37" y="15"/>
                    <a:pt x="42" y="12"/>
                    <a:pt x="47" y="9"/>
                  </a:cubicBezTo>
                  <a:cubicBezTo>
                    <a:pt x="52" y="6"/>
                    <a:pt x="56" y="3"/>
                    <a:pt x="59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8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60" name="Freeform 439"/>
            <p:cNvSpPr>
              <a:spLocks/>
            </p:cNvSpPr>
            <p:nvPr userDrawn="1"/>
          </p:nvSpPr>
          <p:spPr bwMode="auto">
            <a:xfrm>
              <a:off x="6893" y="1103"/>
              <a:ext cx="83" cy="244"/>
            </a:xfrm>
            <a:custGeom>
              <a:avLst/>
              <a:gdLst>
                <a:gd name="T0" fmla="*/ 68 w 68"/>
                <a:gd name="T1" fmla="*/ 200 h 200"/>
                <a:gd name="T2" fmla="*/ 46 w 68"/>
                <a:gd name="T3" fmla="*/ 200 h 200"/>
                <a:gd name="T4" fmla="*/ 46 w 68"/>
                <a:gd name="T5" fmla="*/ 31 h 200"/>
                <a:gd name="T6" fmla="*/ 38 w 68"/>
                <a:gd name="T7" fmla="*/ 37 h 200"/>
                <a:gd name="T8" fmla="*/ 27 w 68"/>
                <a:gd name="T9" fmla="*/ 43 h 200"/>
                <a:gd name="T10" fmla="*/ 14 w 68"/>
                <a:gd name="T11" fmla="*/ 49 h 200"/>
                <a:gd name="T12" fmla="*/ 0 w 68"/>
                <a:gd name="T13" fmla="*/ 54 h 200"/>
                <a:gd name="T14" fmla="*/ 0 w 68"/>
                <a:gd name="T15" fmla="*/ 31 h 200"/>
                <a:gd name="T16" fmla="*/ 16 w 68"/>
                <a:gd name="T17" fmla="*/ 26 h 200"/>
                <a:gd name="T18" fmla="*/ 32 w 68"/>
                <a:gd name="T19" fmla="*/ 18 h 200"/>
                <a:gd name="T20" fmla="*/ 47 w 68"/>
                <a:gd name="T21" fmla="*/ 9 h 200"/>
                <a:gd name="T22" fmla="*/ 60 w 68"/>
                <a:gd name="T23" fmla="*/ 0 h 200"/>
                <a:gd name="T24" fmla="*/ 68 w 68"/>
                <a:gd name="T25" fmla="*/ 0 h 200"/>
                <a:gd name="T26" fmla="*/ 68 w 68"/>
                <a:gd name="T2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200">
                  <a:moveTo>
                    <a:pt x="68" y="200"/>
                  </a:moveTo>
                  <a:cubicBezTo>
                    <a:pt x="46" y="200"/>
                    <a:pt x="46" y="200"/>
                    <a:pt x="46" y="20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4" y="32"/>
                    <a:pt x="41" y="34"/>
                    <a:pt x="38" y="37"/>
                  </a:cubicBezTo>
                  <a:cubicBezTo>
                    <a:pt x="35" y="39"/>
                    <a:pt x="31" y="41"/>
                    <a:pt x="27" y="43"/>
                  </a:cubicBezTo>
                  <a:cubicBezTo>
                    <a:pt x="23" y="46"/>
                    <a:pt x="18" y="48"/>
                    <a:pt x="14" y="49"/>
                  </a:cubicBezTo>
                  <a:cubicBezTo>
                    <a:pt x="9" y="51"/>
                    <a:pt x="5" y="53"/>
                    <a:pt x="0" y="5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5" y="30"/>
                    <a:pt x="10" y="28"/>
                    <a:pt x="16" y="26"/>
                  </a:cubicBezTo>
                  <a:cubicBezTo>
                    <a:pt x="21" y="23"/>
                    <a:pt x="27" y="21"/>
                    <a:pt x="32" y="18"/>
                  </a:cubicBezTo>
                  <a:cubicBezTo>
                    <a:pt x="38" y="15"/>
                    <a:pt x="43" y="12"/>
                    <a:pt x="47" y="9"/>
                  </a:cubicBezTo>
                  <a:cubicBezTo>
                    <a:pt x="52" y="6"/>
                    <a:pt x="56" y="3"/>
                    <a:pt x="60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8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61" name="Freeform 440"/>
            <p:cNvSpPr>
              <a:spLocks/>
            </p:cNvSpPr>
            <p:nvPr userDrawn="1"/>
          </p:nvSpPr>
          <p:spPr bwMode="auto">
            <a:xfrm>
              <a:off x="7043" y="1103"/>
              <a:ext cx="83" cy="244"/>
            </a:xfrm>
            <a:custGeom>
              <a:avLst/>
              <a:gdLst>
                <a:gd name="T0" fmla="*/ 68 w 68"/>
                <a:gd name="T1" fmla="*/ 200 h 200"/>
                <a:gd name="T2" fmla="*/ 45 w 68"/>
                <a:gd name="T3" fmla="*/ 200 h 200"/>
                <a:gd name="T4" fmla="*/ 45 w 68"/>
                <a:gd name="T5" fmla="*/ 31 h 200"/>
                <a:gd name="T6" fmla="*/ 38 w 68"/>
                <a:gd name="T7" fmla="*/ 37 h 200"/>
                <a:gd name="T8" fmla="*/ 26 w 68"/>
                <a:gd name="T9" fmla="*/ 43 h 200"/>
                <a:gd name="T10" fmla="*/ 13 w 68"/>
                <a:gd name="T11" fmla="*/ 49 h 200"/>
                <a:gd name="T12" fmla="*/ 0 w 68"/>
                <a:gd name="T13" fmla="*/ 54 h 200"/>
                <a:gd name="T14" fmla="*/ 0 w 68"/>
                <a:gd name="T15" fmla="*/ 31 h 200"/>
                <a:gd name="T16" fmla="*/ 16 w 68"/>
                <a:gd name="T17" fmla="*/ 26 h 200"/>
                <a:gd name="T18" fmla="*/ 32 w 68"/>
                <a:gd name="T19" fmla="*/ 18 h 200"/>
                <a:gd name="T20" fmla="*/ 47 w 68"/>
                <a:gd name="T21" fmla="*/ 9 h 200"/>
                <a:gd name="T22" fmla="*/ 59 w 68"/>
                <a:gd name="T23" fmla="*/ 0 h 200"/>
                <a:gd name="T24" fmla="*/ 68 w 68"/>
                <a:gd name="T25" fmla="*/ 0 h 200"/>
                <a:gd name="T26" fmla="*/ 68 w 68"/>
                <a:gd name="T2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200">
                  <a:moveTo>
                    <a:pt x="68" y="200"/>
                  </a:moveTo>
                  <a:cubicBezTo>
                    <a:pt x="45" y="200"/>
                    <a:pt x="45" y="200"/>
                    <a:pt x="45" y="20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4" y="32"/>
                    <a:pt x="41" y="34"/>
                    <a:pt x="38" y="37"/>
                  </a:cubicBezTo>
                  <a:cubicBezTo>
                    <a:pt x="34" y="39"/>
                    <a:pt x="31" y="41"/>
                    <a:pt x="26" y="43"/>
                  </a:cubicBezTo>
                  <a:cubicBezTo>
                    <a:pt x="22" y="46"/>
                    <a:pt x="18" y="48"/>
                    <a:pt x="13" y="49"/>
                  </a:cubicBezTo>
                  <a:cubicBezTo>
                    <a:pt x="9" y="51"/>
                    <a:pt x="4" y="53"/>
                    <a:pt x="0" y="5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5" y="30"/>
                    <a:pt x="10" y="28"/>
                    <a:pt x="16" y="26"/>
                  </a:cubicBezTo>
                  <a:cubicBezTo>
                    <a:pt x="21" y="23"/>
                    <a:pt x="26" y="21"/>
                    <a:pt x="32" y="18"/>
                  </a:cubicBezTo>
                  <a:cubicBezTo>
                    <a:pt x="37" y="15"/>
                    <a:pt x="42" y="12"/>
                    <a:pt x="47" y="9"/>
                  </a:cubicBezTo>
                  <a:cubicBezTo>
                    <a:pt x="52" y="6"/>
                    <a:pt x="56" y="3"/>
                    <a:pt x="59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8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62" name="Freeform 441"/>
            <p:cNvSpPr>
              <a:spLocks/>
            </p:cNvSpPr>
            <p:nvPr userDrawn="1"/>
          </p:nvSpPr>
          <p:spPr bwMode="auto">
            <a:xfrm>
              <a:off x="7192" y="1103"/>
              <a:ext cx="83" cy="244"/>
            </a:xfrm>
            <a:custGeom>
              <a:avLst/>
              <a:gdLst>
                <a:gd name="T0" fmla="*/ 68 w 68"/>
                <a:gd name="T1" fmla="*/ 200 h 200"/>
                <a:gd name="T2" fmla="*/ 46 w 68"/>
                <a:gd name="T3" fmla="*/ 200 h 200"/>
                <a:gd name="T4" fmla="*/ 46 w 68"/>
                <a:gd name="T5" fmla="*/ 31 h 200"/>
                <a:gd name="T6" fmla="*/ 38 w 68"/>
                <a:gd name="T7" fmla="*/ 37 h 200"/>
                <a:gd name="T8" fmla="*/ 27 w 68"/>
                <a:gd name="T9" fmla="*/ 43 h 200"/>
                <a:gd name="T10" fmla="*/ 14 w 68"/>
                <a:gd name="T11" fmla="*/ 49 h 200"/>
                <a:gd name="T12" fmla="*/ 0 w 68"/>
                <a:gd name="T13" fmla="*/ 54 h 200"/>
                <a:gd name="T14" fmla="*/ 0 w 68"/>
                <a:gd name="T15" fmla="*/ 31 h 200"/>
                <a:gd name="T16" fmla="*/ 16 w 68"/>
                <a:gd name="T17" fmla="*/ 26 h 200"/>
                <a:gd name="T18" fmla="*/ 32 w 68"/>
                <a:gd name="T19" fmla="*/ 18 h 200"/>
                <a:gd name="T20" fmla="*/ 47 w 68"/>
                <a:gd name="T21" fmla="*/ 9 h 200"/>
                <a:gd name="T22" fmla="*/ 60 w 68"/>
                <a:gd name="T23" fmla="*/ 0 h 200"/>
                <a:gd name="T24" fmla="*/ 68 w 68"/>
                <a:gd name="T25" fmla="*/ 0 h 200"/>
                <a:gd name="T26" fmla="*/ 68 w 68"/>
                <a:gd name="T2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200">
                  <a:moveTo>
                    <a:pt x="68" y="200"/>
                  </a:moveTo>
                  <a:cubicBezTo>
                    <a:pt x="46" y="200"/>
                    <a:pt x="46" y="200"/>
                    <a:pt x="46" y="20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4" y="32"/>
                    <a:pt x="42" y="34"/>
                    <a:pt x="38" y="37"/>
                  </a:cubicBezTo>
                  <a:cubicBezTo>
                    <a:pt x="35" y="39"/>
                    <a:pt x="31" y="41"/>
                    <a:pt x="27" y="43"/>
                  </a:cubicBezTo>
                  <a:cubicBezTo>
                    <a:pt x="23" y="46"/>
                    <a:pt x="18" y="48"/>
                    <a:pt x="14" y="49"/>
                  </a:cubicBezTo>
                  <a:cubicBezTo>
                    <a:pt x="9" y="51"/>
                    <a:pt x="5" y="53"/>
                    <a:pt x="0" y="5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5" y="30"/>
                    <a:pt x="11" y="28"/>
                    <a:pt x="16" y="26"/>
                  </a:cubicBezTo>
                  <a:cubicBezTo>
                    <a:pt x="22" y="23"/>
                    <a:pt x="27" y="21"/>
                    <a:pt x="32" y="18"/>
                  </a:cubicBezTo>
                  <a:cubicBezTo>
                    <a:pt x="38" y="15"/>
                    <a:pt x="43" y="12"/>
                    <a:pt x="47" y="9"/>
                  </a:cubicBezTo>
                  <a:cubicBezTo>
                    <a:pt x="52" y="6"/>
                    <a:pt x="56" y="3"/>
                    <a:pt x="60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8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63" name="Freeform 442"/>
            <p:cNvSpPr>
              <a:spLocks noEditPoints="1"/>
            </p:cNvSpPr>
            <p:nvPr userDrawn="1"/>
          </p:nvSpPr>
          <p:spPr bwMode="auto">
            <a:xfrm>
              <a:off x="7340" y="1104"/>
              <a:ext cx="156" cy="248"/>
            </a:xfrm>
            <a:custGeom>
              <a:avLst/>
              <a:gdLst>
                <a:gd name="T0" fmla="*/ 128 w 128"/>
                <a:gd name="T1" fmla="*/ 100 h 203"/>
                <a:gd name="T2" fmla="*/ 123 w 128"/>
                <a:gd name="T3" fmla="*/ 144 h 203"/>
                <a:gd name="T4" fmla="*/ 110 w 128"/>
                <a:gd name="T5" fmla="*/ 176 h 203"/>
                <a:gd name="T6" fmla="*/ 90 w 128"/>
                <a:gd name="T7" fmla="*/ 196 h 203"/>
                <a:gd name="T8" fmla="*/ 62 w 128"/>
                <a:gd name="T9" fmla="*/ 203 h 203"/>
                <a:gd name="T10" fmla="*/ 36 w 128"/>
                <a:gd name="T11" fmla="*/ 196 h 203"/>
                <a:gd name="T12" fmla="*/ 16 w 128"/>
                <a:gd name="T13" fmla="*/ 177 h 203"/>
                <a:gd name="T14" fmla="*/ 4 w 128"/>
                <a:gd name="T15" fmla="*/ 147 h 203"/>
                <a:gd name="T16" fmla="*/ 0 w 128"/>
                <a:gd name="T17" fmla="*/ 105 h 203"/>
                <a:gd name="T18" fmla="*/ 4 w 128"/>
                <a:gd name="T19" fmla="*/ 60 h 203"/>
                <a:gd name="T20" fmla="*/ 17 w 128"/>
                <a:gd name="T21" fmla="*/ 27 h 203"/>
                <a:gd name="T22" fmla="*/ 38 w 128"/>
                <a:gd name="T23" fmla="*/ 7 h 203"/>
                <a:gd name="T24" fmla="*/ 66 w 128"/>
                <a:gd name="T25" fmla="*/ 0 h 203"/>
                <a:gd name="T26" fmla="*/ 128 w 128"/>
                <a:gd name="T27" fmla="*/ 100 h 203"/>
                <a:gd name="T28" fmla="*/ 105 w 128"/>
                <a:gd name="T29" fmla="*/ 102 h 203"/>
                <a:gd name="T30" fmla="*/ 65 w 128"/>
                <a:gd name="T31" fmla="*/ 19 h 203"/>
                <a:gd name="T32" fmla="*/ 23 w 128"/>
                <a:gd name="T33" fmla="*/ 104 h 203"/>
                <a:gd name="T34" fmla="*/ 64 w 128"/>
                <a:gd name="T35" fmla="*/ 183 h 203"/>
                <a:gd name="T36" fmla="*/ 105 w 128"/>
                <a:gd name="T37" fmla="*/ 1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203">
                  <a:moveTo>
                    <a:pt x="128" y="100"/>
                  </a:moveTo>
                  <a:cubicBezTo>
                    <a:pt x="128" y="117"/>
                    <a:pt x="126" y="131"/>
                    <a:pt x="123" y="144"/>
                  </a:cubicBezTo>
                  <a:cubicBezTo>
                    <a:pt x="120" y="157"/>
                    <a:pt x="116" y="167"/>
                    <a:pt x="110" y="176"/>
                  </a:cubicBezTo>
                  <a:cubicBezTo>
                    <a:pt x="105" y="185"/>
                    <a:pt x="98" y="191"/>
                    <a:pt x="90" y="196"/>
                  </a:cubicBezTo>
                  <a:cubicBezTo>
                    <a:pt x="82" y="200"/>
                    <a:pt x="72" y="203"/>
                    <a:pt x="62" y="203"/>
                  </a:cubicBezTo>
                  <a:cubicBezTo>
                    <a:pt x="52" y="203"/>
                    <a:pt x="43" y="200"/>
                    <a:pt x="36" y="196"/>
                  </a:cubicBezTo>
                  <a:cubicBezTo>
                    <a:pt x="28" y="192"/>
                    <a:pt x="21" y="185"/>
                    <a:pt x="16" y="177"/>
                  </a:cubicBezTo>
                  <a:cubicBezTo>
                    <a:pt x="11" y="169"/>
                    <a:pt x="7" y="159"/>
                    <a:pt x="4" y="147"/>
                  </a:cubicBezTo>
                  <a:cubicBezTo>
                    <a:pt x="1" y="134"/>
                    <a:pt x="0" y="121"/>
                    <a:pt x="0" y="105"/>
                  </a:cubicBezTo>
                  <a:cubicBezTo>
                    <a:pt x="0" y="88"/>
                    <a:pt x="1" y="73"/>
                    <a:pt x="4" y="60"/>
                  </a:cubicBezTo>
                  <a:cubicBezTo>
                    <a:pt x="7" y="47"/>
                    <a:pt x="11" y="36"/>
                    <a:pt x="17" y="27"/>
                  </a:cubicBezTo>
                  <a:cubicBezTo>
                    <a:pt x="23" y="18"/>
                    <a:pt x="29" y="11"/>
                    <a:pt x="38" y="7"/>
                  </a:cubicBezTo>
                  <a:cubicBezTo>
                    <a:pt x="46" y="2"/>
                    <a:pt x="55" y="0"/>
                    <a:pt x="66" y="0"/>
                  </a:cubicBezTo>
                  <a:cubicBezTo>
                    <a:pt x="107" y="0"/>
                    <a:pt x="128" y="33"/>
                    <a:pt x="128" y="100"/>
                  </a:cubicBezTo>
                  <a:close/>
                  <a:moveTo>
                    <a:pt x="105" y="102"/>
                  </a:moveTo>
                  <a:cubicBezTo>
                    <a:pt x="105" y="47"/>
                    <a:pt x="91" y="19"/>
                    <a:pt x="65" y="19"/>
                  </a:cubicBezTo>
                  <a:cubicBezTo>
                    <a:pt x="37" y="19"/>
                    <a:pt x="23" y="47"/>
                    <a:pt x="23" y="104"/>
                  </a:cubicBezTo>
                  <a:cubicBezTo>
                    <a:pt x="23" y="157"/>
                    <a:pt x="37" y="183"/>
                    <a:pt x="64" y="183"/>
                  </a:cubicBezTo>
                  <a:cubicBezTo>
                    <a:pt x="91" y="183"/>
                    <a:pt x="105" y="156"/>
                    <a:pt x="10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1344" name="Freeform 443"/>
            <p:cNvSpPr>
              <a:spLocks/>
            </p:cNvSpPr>
            <p:nvPr userDrawn="1"/>
          </p:nvSpPr>
          <p:spPr bwMode="auto">
            <a:xfrm>
              <a:off x="7538" y="1103"/>
              <a:ext cx="83" cy="244"/>
            </a:xfrm>
            <a:custGeom>
              <a:avLst/>
              <a:gdLst>
                <a:gd name="T0" fmla="*/ 68 w 68"/>
                <a:gd name="T1" fmla="*/ 200 h 200"/>
                <a:gd name="T2" fmla="*/ 45 w 68"/>
                <a:gd name="T3" fmla="*/ 200 h 200"/>
                <a:gd name="T4" fmla="*/ 45 w 68"/>
                <a:gd name="T5" fmla="*/ 31 h 200"/>
                <a:gd name="T6" fmla="*/ 38 w 68"/>
                <a:gd name="T7" fmla="*/ 37 h 200"/>
                <a:gd name="T8" fmla="*/ 27 w 68"/>
                <a:gd name="T9" fmla="*/ 43 h 200"/>
                <a:gd name="T10" fmla="*/ 14 w 68"/>
                <a:gd name="T11" fmla="*/ 49 h 200"/>
                <a:gd name="T12" fmla="*/ 0 w 68"/>
                <a:gd name="T13" fmla="*/ 54 h 200"/>
                <a:gd name="T14" fmla="*/ 0 w 68"/>
                <a:gd name="T15" fmla="*/ 31 h 200"/>
                <a:gd name="T16" fmla="*/ 16 w 68"/>
                <a:gd name="T17" fmla="*/ 26 h 200"/>
                <a:gd name="T18" fmla="*/ 32 w 68"/>
                <a:gd name="T19" fmla="*/ 18 h 200"/>
                <a:gd name="T20" fmla="*/ 47 w 68"/>
                <a:gd name="T21" fmla="*/ 9 h 200"/>
                <a:gd name="T22" fmla="*/ 59 w 68"/>
                <a:gd name="T23" fmla="*/ 0 h 200"/>
                <a:gd name="T24" fmla="*/ 68 w 68"/>
                <a:gd name="T25" fmla="*/ 0 h 200"/>
                <a:gd name="T26" fmla="*/ 68 w 68"/>
                <a:gd name="T2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200">
                  <a:moveTo>
                    <a:pt x="68" y="200"/>
                  </a:moveTo>
                  <a:cubicBezTo>
                    <a:pt x="45" y="200"/>
                    <a:pt x="45" y="200"/>
                    <a:pt x="45" y="20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4" y="32"/>
                    <a:pt x="41" y="34"/>
                    <a:pt x="38" y="37"/>
                  </a:cubicBezTo>
                  <a:cubicBezTo>
                    <a:pt x="35" y="39"/>
                    <a:pt x="31" y="41"/>
                    <a:pt x="27" y="43"/>
                  </a:cubicBezTo>
                  <a:cubicBezTo>
                    <a:pt x="23" y="46"/>
                    <a:pt x="18" y="48"/>
                    <a:pt x="14" y="49"/>
                  </a:cubicBezTo>
                  <a:cubicBezTo>
                    <a:pt x="9" y="51"/>
                    <a:pt x="4" y="53"/>
                    <a:pt x="0" y="5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5" y="30"/>
                    <a:pt x="10" y="28"/>
                    <a:pt x="16" y="26"/>
                  </a:cubicBezTo>
                  <a:cubicBezTo>
                    <a:pt x="21" y="23"/>
                    <a:pt x="27" y="21"/>
                    <a:pt x="32" y="18"/>
                  </a:cubicBezTo>
                  <a:cubicBezTo>
                    <a:pt x="37" y="15"/>
                    <a:pt x="42" y="12"/>
                    <a:pt x="47" y="9"/>
                  </a:cubicBezTo>
                  <a:cubicBezTo>
                    <a:pt x="52" y="6"/>
                    <a:pt x="56" y="3"/>
                    <a:pt x="59" y="0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8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1345" name="Freeform 444"/>
            <p:cNvSpPr>
              <a:spLocks noEditPoints="1"/>
            </p:cNvSpPr>
            <p:nvPr userDrawn="1"/>
          </p:nvSpPr>
          <p:spPr bwMode="auto">
            <a:xfrm>
              <a:off x="7686" y="1104"/>
              <a:ext cx="155" cy="248"/>
            </a:xfrm>
            <a:custGeom>
              <a:avLst/>
              <a:gdLst>
                <a:gd name="T0" fmla="*/ 127 w 127"/>
                <a:gd name="T1" fmla="*/ 100 h 203"/>
                <a:gd name="T2" fmla="*/ 123 w 127"/>
                <a:gd name="T3" fmla="*/ 144 h 203"/>
                <a:gd name="T4" fmla="*/ 110 w 127"/>
                <a:gd name="T5" fmla="*/ 176 h 203"/>
                <a:gd name="T6" fmla="*/ 89 w 127"/>
                <a:gd name="T7" fmla="*/ 196 h 203"/>
                <a:gd name="T8" fmla="*/ 62 w 127"/>
                <a:gd name="T9" fmla="*/ 203 h 203"/>
                <a:gd name="T10" fmla="*/ 35 w 127"/>
                <a:gd name="T11" fmla="*/ 196 h 203"/>
                <a:gd name="T12" fmla="*/ 16 w 127"/>
                <a:gd name="T13" fmla="*/ 177 h 203"/>
                <a:gd name="T14" fmla="*/ 4 w 127"/>
                <a:gd name="T15" fmla="*/ 147 h 203"/>
                <a:gd name="T16" fmla="*/ 0 w 127"/>
                <a:gd name="T17" fmla="*/ 105 h 203"/>
                <a:gd name="T18" fmla="*/ 4 w 127"/>
                <a:gd name="T19" fmla="*/ 60 h 203"/>
                <a:gd name="T20" fmla="*/ 17 w 127"/>
                <a:gd name="T21" fmla="*/ 27 h 203"/>
                <a:gd name="T22" fmla="*/ 37 w 127"/>
                <a:gd name="T23" fmla="*/ 7 h 203"/>
                <a:gd name="T24" fmla="*/ 66 w 127"/>
                <a:gd name="T25" fmla="*/ 0 h 203"/>
                <a:gd name="T26" fmla="*/ 127 w 127"/>
                <a:gd name="T27" fmla="*/ 100 h 203"/>
                <a:gd name="T28" fmla="*/ 104 w 127"/>
                <a:gd name="T29" fmla="*/ 102 h 203"/>
                <a:gd name="T30" fmla="*/ 65 w 127"/>
                <a:gd name="T31" fmla="*/ 19 h 203"/>
                <a:gd name="T32" fmla="*/ 23 w 127"/>
                <a:gd name="T33" fmla="*/ 104 h 203"/>
                <a:gd name="T34" fmla="*/ 64 w 127"/>
                <a:gd name="T35" fmla="*/ 183 h 203"/>
                <a:gd name="T36" fmla="*/ 104 w 127"/>
                <a:gd name="T37" fmla="*/ 1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203">
                  <a:moveTo>
                    <a:pt x="127" y="100"/>
                  </a:moveTo>
                  <a:cubicBezTo>
                    <a:pt x="127" y="117"/>
                    <a:pt x="126" y="131"/>
                    <a:pt x="123" y="144"/>
                  </a:cubicBezTo>
                  <a:cubicBezTo>
                    <a:pt x="120" y="157"/>
                    <a:pt x="116" y="167"/>
                    <a:pt x="110" y="176"/>
                  </a:cubicBezTo>
                  <a:cubicBezTo>
                    <a:pt x="105" y="185"/>
                    <a:pt x="98" y="191"/>
                    <a:pt x="89" y="196"/>
                  </a:cubicBezTo>
                  <a:cubicBezTo>
                    <a:pt x="81" y="200"/>
                    <a:pt x="72" y="203"/>
                    <a:pt x="62" y="203"/>
                  </a:cubicBezTo>
                  <a:cubicBezTo>
                    <a:pt x="52" y="203"/>
                    <a:pt x="43" y="200"/>
                    <a:pt x="35" y="196"/>
                  </a:cubicBezTo>
                  <a:cubicBezTo>
                    <a:pt x="28" y="192"/>
                    <a:pt x="21" y="185"/>
                    <a:pt x="16" y="177"/>
                  </a:cubicBezTo>
                  <a:cubicBezTo>
                    <a:pt x="11" y="169"/>
                    <a:pt x="7" y="159"/>
                    <a:pt x="4" y="147"/>
                  </a:cubicBezTo>
                  <a:cubicBezTo>
                    <a:pt x="1" y="134"/>
                    <a:pt x="0" y="121"/>
                    <a:pt x="0" y="105"/>
                  </a:cubicBezTo>
                  <a:cubicBezTo>
                    <a:pt x="0" y="88"/>
                    <a:pt x="1" y="73"/>
                    <a:pt x="4" y="60"/>
                  </a:cubicBezTo>
                  <a:cubicBezTo>
                    <a:pt x="7" y="47"/>
                    <a:pt x="11" y="36"/>
                    <a:pt x="17" y="27"/>
                  </a:cubicBezTo>
                  <a:cubicBezTo>
                    <a:pt x="22" y="18"/>
                    <a:pt x="29" y="11"/>
                    <a:pt x="37" y="7"/>
                  </a:cubicBezTo>
                  <a:cubicBezTo>
                    <a:pt x="46" y="2"/>
                    <a:pt x="55" y="0"/>
                    <a:pt x="66" y="0"/>
                  </a:cubicBezTo>
                  <a:cubicBezTo>
                    <a:pt x="107" y="0"/>
                    <a:pt x="127" y="33"/>
                    <a:pt x="127" y="100"/>
                  </a:cubicBezTo>
                  <a:close/>
                  <a:moveTo>
                    <a:pt x="104" y="102"/>
                  </a:moveTo>
                  <a:cubicBezTo>
                    <a:pt x="104" y="47"/>
                    <a:pt x="91" y="19"/>
                    <a:pt x="65" y="19"/>
                  </a:cubicBezTo>
                  <a:cubicBezTo>
                    <a:pt x="37" y="19"/>
                    <a:pt x="23" y="47"/>
                    <a:pt x="23" y="104"/>
                  </a:cubicBezTo>
                  <a:cubicBezTo>
                    <a:pt x="23" y="157"/>
                    <a:pt x="36" y="183"/>
                    <a:pt x="64" y="183"/>
                  </a:cubicBezTo>
                  <a:cubicBezTo>
                    <a:pt x="91" y="183"/>
                    <a:pt x="104" y="156"/>
                    <a:pt x="10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1346" name="Freeform 445"/>
            <p:cNvSpPr>
              <a:spLocks noEditPoints="1"/>
            </p:cNvSpPr>
            <p:nvPr userDrawn="1"/>
          </p:nvSpPr>
          <p:spPr bwMode="auto">
            <a:xfrm>
              <a:off x="5672" y="1096"/>
              <a:ext cx="218" cy="255"/>
            </a:xfrm>
            <a:custGeom>
              <a:avLst/>
              <a:gdLst>
                <a:gd name="T0" fmla="*/ 175 w 179"/>
                <a:gd name="T1" fmla="*/ 173 h 209"/>
                <a:gd name="T2" fmla="*/ 134 w 179"/>
                <a:gd name="T3" fmla="*/ 208 h 209"/>
                <a:gd name="T4" fmla="*/ 81 w 179"/>
                <a:gd name="T5" fmla="*/ 198 h 209"/>
                <a:gd name="T6" fmla="*/ 32 w 179"/>
                <a:gd name="T7" fmla="*/ 201 h 209"/>
                <a:gd name="T8" fmla="*/ 2 w 179"/>
                <a:gd name="T9" fmla="*/ 184 h 209"/>
                <a:gd name="T10" fmla="*/ 14 w 179"/>
                <a:gd name="T11" fmla="*/ 159 h 209"/>
                <a:gd name="T12" fmla="*/ 9 w 179"/>
                <a:gd name="T13" fmla="*/ 162 h 209"/>
                <a:gd name="T14" fmla="*/ 6 w 179"/>
                <a:gd name="T15" fmla="*/ 183 h 209"/>
                <a:gd name="T16" fmla="*/ 45 w 179"/>
                <a:gd name="T17" fmla="*/ 202 h 209"/>
                <a:gd name="T18" fmla="*/ 42 w 179"/>
                <a:gd name="T19" fmla="*/ 152 h 209"/>
                <a:gd name="T20" fmla="*/ 25 w 179"/>
                <a:gd name="T21" fmla="*/ 133 h 209"/>
                <a:gd name="T22" fmla="*/ 52 w 179"/>
                <a:gd name="T23" fmla="*/ 83 h 209"/>
                <a:gd name="T24" fmla="*/ 58 w 179"/>
                <a:gd name="T25" fmla="*/ 27 h 209"/>
                <a:gd name="T26" fmla="*/ 117 w 179"/>
                <a:gd name="T27" fmla="*/ 17 h 209"/>
                <a:gd name="T28" fmla="*/ 159 w 179"/>
                <a:gd name="T29" fmla="*/ 128 h 209"/>
                <a:gd name="T30" fmla="*/ 153 w 179"/>
                <a:gd name="T31" fmla="*/ 152 h 209"/>
                <a:gd name="T32" fmla="*/ 128 w 179"/>
                <a:gd name="T33" fmla="*/ 150 h 209"/>
                <a:gd name="T34" fmla="*/ 122 w 179"/>
                <a:gd name="T35" fmla="*/ 186 h 209"/>
                <a:gd name="T36" fmla="*/ 165 w 179"/>
                <a:gd name="T37" fmla="*/ 186 h 209"/>
                <a:gd name="T38" fmla="*/ 171 w 179"/>
                <a:gd name="T39" fmla="*/ 173 h 209"/>
                <a:gd name="T40" fmla="*/ 161 w 179"/>
                <a:gd name="T41" fmla="*/ 152 h 209"/>
                <a:gd name="T42" fmla="*/ 88 w 179"/>
                <a:gd name="T43" fmla="*/ 71 h 209"/>
                <a:gd name="T44" fmla="*/ 102 w 179"/>
                <a:gd name="T45" fmla="*/ 67 h 209"/>
                <a:gd name="T46" fmla="*/ 73 w 179"/>
                <a:gd name="T47" fmla="*/ 79 h 209"/>
                <a:gd name="T48" fmla="*/ 63 w 179"/>
                <a:gd name="T49" fmla="*/ 76 h 209"/>
                <a:gd name="T50" fmla="*/ 56 w 179"/>
                <a:gd name="T51" fmla="*/ 100 h 209"/>
                <a:gd name="T52" fmla="*/ 45 w 179"/>
                <a:gd name="T53" fmla="*/ 140 h 209"/>
                <a:gd name="T54" fmla="*/ 38 w 179"/>
                <a:gd name="T55" fmla="*/ 121 h 209"/>
                <a:gd name="T56" fmla="*/ 40 w 179"/>
                <a:gd name="T57" fmla="*/ 142 h 209"/>
                <a:gd name="T58" fmla="*/ 64 w 179"/>
                <a:gd name="T59" fmla="*/ 177 h 209"/>
                <a:gd name="T60" fmla="*/ 70 w 179"/>
                <a:gd name="T61" fmla="*/ 197 h 209"/>
                <a:gd name="T62" fmla="*/ 68 w 179"/>
                <a:gd name="T63" fmla="*/ 182 h 209"/>
                <a:gd name="T64" fmla="*/ 109 w 179"/>
                <a:gd name="T65" fmla="*/ 179 h 209"/>
                <a:gd name="T66" fmla="*/ 115 w 179"/>
                <a:gd name="T67" fmla="*/ 185 h 209"/>
                <a:gd name="T68" fmla="*/ 119 w 179"/>
                <a:gd name="T69" fmla="*/ 171 h 209"/>
                <a:gd name="T70" fmla="*/ 126 w 179"/>
                <a:gd name="T71" fmla="*/ 145 h 209"/>
                <a:gd name="T72" fmla="*/ 126 w 179"/>
                <a:gd name="T73" fmla="*/ 91 h 209"/>
                <a:gd name="T74" fmla="*/ 128 w 179"/>
                <a:gd name="T75" fmla="*/ 134 h 209"/>
                <a:gd name="T76" fmla="*/ 117 w 179"/>
                <a:gd name="T77" fmla="*/ 93 h 209"/>
                <a:gd name="T78" fmla="*/ 104 w 179"/>
                <a:gd name="T79" fmla="*/ 53 h 209"/>
                <a:gd name="T80" fmla="*/ 98 w 179"/>
                <a:gd name="T81" fmla="*/ 36 h 209"/>
                <a:gd name="T82" fmla="*/ 107 w 179"/>
                <a:gd name="T83" fmla="*/ 48 h 209"/>
                <a:gd name="T84" fmla="*/ 87 w 179"/>
                <a:gd name="T85" fmla="*/ 42 h 209"/>
                <a:gd name="T86" fmla="*/ 78 w 179"/>
                <a:gd name="T87" fmla="*/ 44 h 209"/>
                <a:gd name="T88" fmla="*/ 66 w 179"/>
                <a:gd name="T89" fmla="*/ 34 h 209"/>
                <a:gd name="T90" fmla="*/ 67 w 179"/>
                <a:gd name="T91" fmla="*/ 47 h 209"/>
                <a:gd name="T92" fmla="*/ 73 w 179"/>
                <a:gd name="T93" fmla="*/ 48 h 209"/>
                <a:gd name="T94" fmla="*/ 65 w 179"/>
                <a:gd name="T95" fmla="*/ 59 h 209"/>
                <a:gd name="T96" fmla="*/ 101 w 179"/>
                <a:gd name="T97" fmla="*/ 58 h 209"/>
                <a:gd name="T98" fmla="*/ 86 w 179"/>
                <a:gd name="T99" fmla="*/ 67 h 209"/>
                <a:gd name="T100" fmla="*/ 72 w 179"/>
                <a:gd name="T101" fmla="*/ 40 h 209"/>
                <a:gd name="T102" fmla="*/ 73 w 179"/>
                <a:gd name="T103" fmla="*/ 45 h 209"/>
                <a:gd name="T104" fmla="*/ 99 w 179"/>
                <a:gd name="T105" fmla="*/ 3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9" h="209">
                  <a:moveTo>
                    <a:pt x="161" y="152"/>
                  </a:moveTo>
                  <a:cubicBezTo>
                    <a:pt x="161" y="155"/>
                    <a:pt x="162" y="158"/>
                    <a:pt x="163" y="161"/>
                  </a:cubicBezTo>
                  <a:cubicBezTo>
                    <a:pt x="164" y="165"/>
                    <a:pt x="167" y="168"/>
                    <a:pt x="170" y="170"/>
                  </a:cubicBezTo>
                  <a:cubicBezTo>
                    <a:pt x="172" y="171"/>
                    <a:pt x="174" y="172"/>
                    <a:pt x="175" y="173"/>
                  </a:cubicBezTo>
                  <a:cubicBezTo>
                    <a:pt x="179" y="176"/>
                    <a:pt x="179" y="179"/>
                    <a:pt x="176" y="182"/>
                  </a:cubicBezTo>
                  <a:cubicBezTo>
                    <a:pt x="173" y="185"/>
                    <a:pt x="170" y="187"/>
                    <a:pt x="166" y="189"/>
                  </a:cubicBezTo>
                  <a:cubicBezTo>
                    <a:pt x="157" y="193"/>
                    <a:pt x="148" y="199"/>
                    <a:pt x="141" y="206"/>
                  </a:cubicBezTo>
                  <a:cubicBezTo>
                    <a:pt x="139" y="207"/>
                    <a:pt x="137" y="208"/>
                    <a:pt x="134" y="208"/>
                  </a:cubicBezTo>
                  <a:cubicBezTo>
                    <a:pt x="131" y="209"/>
                    <a:pt x="128" y="208"/>
                    <a:pt x="125" y="208"/>
                  </a:cubicBezTo>
                  <a:cubicBezTo>
                    <a:pt x="122" y="207"/>
                    <a:pt x="119" y="205"/>
                    <a:pt x="118" y="203"/>
                  </a:cubicBezTo>
                  <a:cubicBezTo>
                    <a:pt x="116" y="199"/>
                    <a:pt x="113" y="198"/>
                    <a:pt x="110" y="198"/>
                  </a:cubicBezTo>
                  <a:cubicBezTo>
                    <a:pt x="100" y="198"/>
                    <a:pt x="90" y="198"/>
                    <a:pt x="81" y="198"/>
                  </a:cubicBezTo>
                  <a:cubicBezTo>
                    <a:pt x="76" y="198"/>
                    <a:pt x="72" y="199"/>
                    <a:pt x="68" y="201"/>
                  </a:cubicBezTo>
                  <a:cubicBezTo>
                    <a:pt x="66" y="202"/>
                    <a:pt x="64" y="203"/>
                    <a:pt x="63" y="205"/>
                  </a:cubicBezTo>
                  <a:cubicBezTo>
                    <a:pt x="58" y="208"/>
                    <a:pt x="54" y="209"/>
                    <a:pt x="48" y="207"/>
                  </a:cubicBezTo>
                  <a:cubicBezTo>
                    <a:pt x="43" y="205"/>
                    <a:pt x="38" y="203"/>
                    <a:pt x="32" y="201"/>
                  </a:cubicBezTo>
                  <a:cubicBezTo>
                    <a:pt x="25" y="200"/>
                    <a:pt x="18" y="198"/>
                    <a:pt x="11" y="197"/>
                  </a:cubicBezTo>
                  <a:cubicBezTo>
                    <a:pt x="9" y="196"/>
                    <a:pt x="7" y="196"/>
                    <a:pt x="5" y="195"/>
                  </a:cubicBezTo>
                  <a:cubicBezTo>
                    <a:pt x="1" y="193"/>
                    <a:pt x="0" y="191"/>
                    <a:pt x="1" y="187"/>
                  </a:cubicBezTo>
                  <a:cubicBezTo>
                    <a:pt x="1" y="186"/>
                    <a:pt x="2" y="185"/>
                    <a:pt x="2" y="184"/>
                  </a:cubicBezTo>
                  <a:cubicBezTo>
                    <a:pt x="4" y="180"/>
                    <a:pt x="4" y="176"/>
                    <a:pt x="3" y="171"/>
                  </a:cubicBezTo>
                  <a:cubicBezTo>
                    <a:pt x="3" y="170"/>
                    <a:pt x="2" y="168"/>
                    <a:pt x="2" y="166"/>
                  </a:cubicBezTo>
                  <a:cubicBezTo>
                    <a:pt x="1" y="162"/>
                    <a:pt x="3" y="160"/>
                    <a:pt x="7" y="159"/>
                  </a:cubicBezTo>
                  <a:cubicBezTo>
                    <a:pt x="10" y="159"/>
                    <a:pt x="12" y="159"/>
                    <a:pt x="14" y="159"/>
                  </a:cubicBezTo>
                  <a:cubicBezTo>
                    <a:pt x="19" y="158"/>
                    <a:pt x="22" y="154"/>
                    <a:pt x="23" y="149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5" y="153"/>
                    <a:pt x="23" y="159"/>
                    <a:pt x="17" y="161"/>
                  </a:cubicBezTo>
                  <a:cubicBezTo>
                    <a:pt x="15" y="162"/>
                    <a:pt x="12" y="162"/>
                    <a:pt x="9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5" y="162"/>
                    <a:pt x="3" y="163"/>
                    <a:pt x="4" y="167"/>
                  </a:cubicBezTo>
                  <a:cubicBezTo>
                    <a:pt x="5" y="169"/>
                    <a:pt x="6" y="170"/>
                    <a:pt x="6" y="172"/>
                  </a:cubicBezTo>
                  <a:cubicBezTo>
                    <a:pt x="8" y="176"/>
                    <a:pt x="8" y="179"/>
                    <a:pt x="6" y="183"/>
                  </a:cubicBezTo>
                  <a:cubicBezTo>
                    <a:pt x="6" y="184"/>
                    <a:pt x="5" y="186"/>
                    <a:pt x="4" y="187"/>
                  </a:cubicBezTo>
                  <a:cubicBezTo>
                    <a:pt x="4" y="190"/>
                    <a:pt x="4" y="191"/>
                    <a:pt x="7" y="192"/>
                  </a:cubicBezTo>
                  <a:cubicBezTo>
                    <a:pt x="9" y="193"/>
                    <a:pt x="11" y="193"/>
                    <a:pt x="13" y="194"/>
                  </a:cubicBezTo>
                  <a:cubicBezTo>
                    <a:pt x="24" y="196"/>
                    <a:pt x="35" y="199"/>
                    <a:pt x="45" y="202"/>
                  </a:cubicBezTo>
                  <a:cubicBezTo>
                    <a:pt x="49" y="203"/>
                    <a:pt x="52" y="204"/>
                    <a:pt x="55" y="203"/>
                  </a:cubicBezTo>
                  <a:cubicBezTo>
                    <a:pt x="63" y="202"/>
                    <a:pt x="66" y="197"/>
                    <a:pt x="65" y="189"/>
                  </a:cubicBezTo>
                  <a:cubicBezTo>
                    <a:pt x="64" y="185"/>
                    <a:pt x="62" y="182"/>
                    <a:pt x="60" y="178"/>
                  </a:cubicBezTo>
                  <a:cubicBezTo>
                    <a:pt x="54" y="169"/>
                    <a:pt x="49" y="160"/>
                    <a:pt x="42" y="152"/>
                  </a:cubicBezTo>
                  <a:cubicBezTo>
                    <a:pt x="40" y="149"/>
                    <a:pt x="37" y="147"/>
                    <a:pt x="35" y="144"/>
                  </a:cubicBezTo>
                  <a:cubicBezTo>
                    <a:pt x="32" y="143"/>
                    <a:pt x="29" y="142"/>
                    <a:pt x="27" y="144"/>
                  </a:cubicBezTo>
                  <a:cubicBezTo>
                    <a:pt x="26" y="145"/>
                    <a:pt x="25" y="144"/>
                    <a:pt x="25" y="143"/>
                  </a:cubicBezTo>
                  <a:cubicBezTo>
                    <a:pt x="24" y="140"/>
                    <a:pt x="24" y="136"/>
                    <a:pt x="25" y="133"/>
                  </a:cubicBezTo>
                  <a:cubicBezTo>
                    <a:pt x="26" y="132"/>
                    <a:pt x="26" y="131"/>
                    <a:pt x="27" y="130"/>
                  </a:cubicBezTo>
                  <a:cubicBezTo>
                    <a:pt x="30" y="124"/>
                    <a:pt x="32" y="118"/>
                    <a:pt x="35" y="112"/>
                  </a:cubicBezTo>
                  <a:cubicBezTo>
                    <a:pt x="37" y="106"/>
                    <a:pt x="39" y="99"/>
                    <a:pt x="43" y="94"/>
                  </a:cubicBezTo>
                  <a:cubicBezTo>
                    <a:pt x="46" y="90"/>
                    <a:pt x="49" y="86"/>
                    <a:pt x="52" y="83"/>
                  </a:cubicBezTo>
                  <a:cubicBezTo>
                    <a:pt x="54" y="80"/>
                    <a:pt x="56" y="76"/>
                    <a:pt x="58" y="73"/>
                  </a:cubicBezTo>
                  <a:cubicBezTo>
                    <a:pt x="60" y="70"/>
                    <a:pt x="60" y="67"/>
                    <a:pt x="60" y="64"/>
                  </a:cubicBezTo>
                  <a:cubicBezTo>
                    <a:pt x="59" y="57"/>
                    <a:pt x="59" y="51"/>
                    <a:pt x="59" y="44"/>
                  </a:cubicBezTo>
                  <a:cubicBezTo>
                    <a:pt x="58" y="38"/>
                    <a:pt x="58" y="32"/>
                    <a:pt x="58" y="27"/>
                  </a:cubicBezTo>
                  <a:cubicBezTo>
                    <a:pt x="59" y="16"/>
                    <a:pt x="63" y="8"/>
                    <a:pt x="73" y="2"/>
                  </a:cubicBezTo>
                  <a:cubicBezTo>
                    <a:pt x="77" y="0"/>
                    <a:pt x="81" y="0"/>
                    <a:pt x="85" y="0"/>
                  </a:cubicBezTo>
                  <a:cubicBezTo>
                    <a:pt x="91" y="0"/>
                    <a:pt x="97" y="1"/>
                    <a:pt x="102" y="3"/>
                  </a:cubicBezTo>
                  <a:cubicBezTo>
                    <a:pt x="109" y="6"/>
                    <a:pt x="114" y="11"/>
                    <a:pt x="117" y="17"/>
                  </a:cubicBezTo>
                  <a:cubicBezTo>
                    <a:pt x="120" y="23"/>
                    <a:pt x="122" y="29"/>
                    <a:pt x="122" y="36"/>
                  </a:cubicBezTo>
                  <a:cubicBezTo>
                    <a:pt x="122" y="39"/>
                    <a:pt x="122" y="43"/>
                    <a:pt x="123" y="47"/>
                  </a:cubicBezTo>
                  <a:cubicBezTo>
                    <a:pt x="124" y="61"/>
                    <a:pt x="128" y="74"/>
                    <a:pt x="138" y="84"/>
                  </a:cubicBezTo>
                  <a:cubicBezTo>
                    <a:pt x="150" y="97"/>
                    <a:pt x="156" y="112"/>
                    <a:pt x="159" y="128"/>
                  </a:cubicBezTo>
                  <a:cubicBezTo>
                    <a:pt x="161" y="133"/>
                    <a:pt x="161" y="138"/>
                    <a:pt x="160" y="143"/>
                  </a:cubicBezTo>
                  <a:cubicBezTo>
                    <a:pt x="160" y="144"/>
                    <a:pt x="159" y="145"/>
                    <a:pt x="159" y="146"/>
                  </a:cubicBezTo>
                  <a:cubicBezTo>
                    <a:pt x="158" y="147"/>
                    <a:pt x="158" y="147"/>
                    <a:pt x="157" y="148"/>
                  </a:cubicBezTo>
                  <a:cubicBezTo>
                    <a:pt x="155" y="148"/>
                    <a:pt x="154" y="150"/>
                    <a:pt x="153" y="152"/>
                  </a:cubicBezTo>
                  <a:cubicBezTo>
                    <a:pt x="151" y="154"/>
                    <a:pt x="149" y="156"/>
                    <a:pt x="147" y="157"/>
                  </a:cubicBezTo>
                  <a:cubicBezTo>
                    <a:pt x="143" y="160"/>
                    <a:pt x="139" y="160"/>
                    <a:pt x="135" y="159"/>
                  </a:cubicBezTo>
                  <a:cubicBezTo>
                    <a:pt x="133" y="158"/>
                    <a:pt x="132" y="157"/>
                    <a:pt x="131" y="155"/>
                  </a:cubicBezTo>
                  <a:cubicBezTo>
                    <a:pt x="130" y="153"/>
                    <a:pt x="129" y="152"/>
                    <a:pt x="128" y="150"/>
                  </a:cubicBezTo>
                  <a:cubicBezTo>
                    <a:pt x="127" y="149"/>
                    <a:pt x="126" y="147"/>
                    <a:pt x="125" y="148"/>
                  </a:cubicBezTo>
                  <a:cubicBezTo>
                    <a:pt x="123" y="148"/>
                    <a:pt x="122" y="149"/>
                    <a:pt x="121" y="151"/>
                  </a:cubicBezTo>
                  <a:cubicBezTo>
                    <a:pt x="120" y="155"/>
                    <a:pt x="120" y="159"/>
                    <a:pt x="121" y="163"/>
                  </a:cubicBezTo>
                  <a:cubicBezTo>
                    <a:pt x="123" y="170"/>
                    <a:pt x="123" y="178"/>
                    <a:pt x="122" y="186"/>
                  </a:cubicBezTo>
                  <a:cubicBezTo>
                    <a:pt x="121" y="188"/>
                    <a:pt x="121" y="191"/>
                    <a:pt x="122" y="194"/>
                  </a:cubicBezTo>
                  <a:cubicBezTo>
                    <a:pt x="123" y="201"/>
                    <a:pt x="129" y="204"/>
                    <a:pt x="136" y="202"/>
                  </a:cubicBezTo>
                  <a:cubicBezTo>
                    <a:pt x="139" y="201"/>
                    <a:pt x="142" y="199"/>
                    <a:pt x="144" y="197"/>
                  </a:cubicBezTo>
                  <a:cubicBezTo>
                    <a:pt x="150" y="191"/>
                    <a:pt x="158" y="188"/>
                    <a:pt x="165" y="186"/>
                  </a:cubicBezTo>
                  <a:cubicBezTo>
                    <a:pt x="168" y="185"/>
                    <a:pt x="170" y="183"/>
                    <a:pt x="173" y="182"/>
                  </a:cubicBezTo>
                  <a:cubicBezTo>
                    <a:pt x="174" y="182"/>
                    <a:pt x="174" y="181"/>
                    <a:pt x="175" y="180"/>
                  </a:cubicBezTo>
                  <a:cubicBezTo>
                    <a:pt x="176" y="179"/>
                    <a:pt x="176" y="178"/>
                    <a:pt x="175" y="176"/>
                  </a:cubicBezTo>
                  <a:cubicBezTo>
                    <a:pt x="174" y="175"/>
                    <a:pt x="172" y="174"/>
                    <a:pt x="171" y="173"/>
                  </a:cubicBezTo>
                  <a:cubicBezTo>
                    <a:pt x="170" y="173"/>
                    <a:pt x="169" y="172"/>
                    <a:pt x="168" y="172"/>
                  </a:cubicBezTo>
                  <a:cubicBezTo>
                    <a:pt x="163" y="171"/>
                    <a:pt x="161" y="167"/>
                    <a:pt x="160" y="163"/>
                  </a:cubicBezTo>
                  <a:cubicBezTo>
                    <a:pt x="159" y="160"/>
                    <a:pt x="160" y="157"/>
                    <a:pt x="160" y="155"/>
                  </a:cubicBezTo>
                  <a:cubicBezTo>
                    <a:pt x="160" y="154"/>
                    <a:pt x="160" y="153"/>
                    <a:pt x="161" y="152"/>
                  </a:cubicBezTo>
                  <a:close/>
                  <a:moveTo>
                    <a:pt x="71" y="68"/>
                  </a:moveTo>
                  <a:cubicBezTo>
                    <a:pt x="71" y="68"/>
                    <a:pt x="71" y="68"/>
                    <a:pt x="71" y="69"/>
                  </a:cubicBezTo>
                  <a:cubicBezTo>
                    <a:pt x="73" y="71"/>
                    <a:pt x="74" y="73"/>
                    <a:pt x="77" y="73"/>
                  </a:cubicBezTo>
                  <a:cubicBezTo>
                    <a:pt x="81" y="74"/>
                    <a:pt x="85" y="73"/>
                    <a:pt x="88" y="71"/>
                  </a:cubicBezTo>
                  <a:cubicBezTo>
                    <a:pt x="91" y="70"/>
                    <a:pt x="94" y="68"/>
                    <a:pt x="98" y="66"/>
                  </a:cubicBezTo>
                  <a:cubicBezTo>
                    <a:pt x="99" y="66"/>
                    <a:pt x="100" y="65"/>
                    <a:pt x="101" y="65"/>
                  </a:cubicBezTo>
                  <a:cubicBezTo>
                    <a:pt x="101" y="65"/>
                    <a:pt x="102" y="66"/>
                    <a:pt x="102" y="66"/>
                  </a:cubicBezTo>
                  <a:cubicBezTo>
                    <a:pt x="102" y="66"/>
                    <a:pt x="102" y="67"/>
                    <a:pt x="102" y="67"/>
                  </a:cubicBezTo>
                  <a:cubicBezTo>
                    <a:pt x="101" y="68"/>
                    <a:pt x="100" y="69"/>
                    <a:pt x="99" y="69"/>
                  </a:cubicBezTo>
                  <a:cubicBezTo>
                    <a:pt x="94" y="71"/>
                    <a:pt x="91" y="74"/>
                    <a:pt x="87" y="77"/>
                  </a:cubicBezTo>
                  <a:cubicBezTo>
                    <a:pt x="85" y="78"/>
                    <a:pt x="83" y="79"/>
                    <a:pt x="81" y="80"/>
                  </a:cubicBezTo>
                  <a:cubicBezTo>
                    <a:pt x="78" y="82"/>
                    <a:pt x="76" y="81"/>
                    <a:pt x="73" y="79"/>
                  </a:cubicBezTo>
                  <a:cubicBezTo>
                    <a:pt x="71" y="76"/>
                    <a:pt x="69" y="74"/>
                    <a:pt x="67" y="71"/>
                  </a:cubicBezTo>
                  <a:cubicBezTo>
                    <a:pt x="67" y="70"/>
                    <a:pt x="66" y="70"/>
                    <a:pt x="65" y="69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4" y="72"/>
                    <a:pt x="64" y="74"/>
                    <a:pt x="63" y="76"/>
                  </a:cubicBezTo>
                  <a:cubicBezTo>
                    <a:pt x="63" y="79"/>
                    <a:pt x="61" y="81"/>
                    <a:pt x="60" y="83"/>
                  </a:cubicBezTo>
                  <a:cubicBezTo>
                    <a:pt x="59" y="86"/>
                    <a:pt x="57" y="88"/>
                    <a:pt x="57" y="92"/>
                  </a:cubicBezTo>
                  <a:cubicBezTo>
                    <a:pt x="57" y="94"/>
                    <a:pt x="58" y="96"/>
                    <a:pt x="58" y="98"/>
                  </a:cubicBezTo>
                  <a:cubicBezTo>
                    <a:pt x="58" y="98"/>
                    <a:pt x="57" y="99"/>
                    <a:pt x="56" y="100"/>
                  </a:cubicBezTo>
                  <a:cubicBezTo>
                    <a:pt x="54" y="104"/>
                    <a:pt x="52" y="108"/>
                    <a:pt x="50" y="112"/>
                  </a:cubicBezTo>
                  <a:cubicBezTo>
                    <a:pt x="47" y="117"/>
                    <a:pt x="46" y="122"/>
                    <a:pt x="46" y="127"/>
                  </a:cubicBezTo>
                  <a:cubicBezTo>
                    <a:pt x="46" y="130"/>
                    <a:pt x="46" y="133"/>
                    <a:pt x="46" y="136"/>
                  </a:cubicBezTo>
                  <a:cubicBezTo>
                    <a:pt x="46" y="137"/>
                    <a:pt x="45" y="138"/>
                    <a:pt x="45" y="140"/>
                  </a:cubicBezTo>
                  <a:cubicBezTo>
                    <a:pt x="45" y="141"/>
                    <a:pt x="44" y="141"/>
                    <a:pt x="43" y="141"/>
                  </a:cubicBezTo>
                  <a:cubicBezTo>
                    <a:pt x="42" y="140"/>
                    <a:pt x="41" y="139"/>
                    <a:pt x="40" y="138"/>
                  </a:cubicBezTo>
                  <a:cubicBezTo>
                    <a:pt x="38" y="134"/>
                    <a:pt x="37" y="129"/>
                    <a:pt x="38" y="124"/>
                  </a:cubicBezTo>
                  <a:cubicBezTo>
                    <a:pt x="38" y="123"/>
                    <a:pt x="38" y="122"/>
                    <a:pt x="38" y="121"/>
                  </a:cubicBezTo>
                  <a:cubicBezTo>
                    <a:pt x="38" y="121"/>
                    <a:pt x="38" y="121"/>
                    <a:pt x="38" y="120"/>
                  </a:cubicBezTo>
                  <a:cubicBezTo>
                    <a:pt x="37" y="121"/>
                    <a:pt x="37" y="122"/>
                    <a:pt x="37" y="123"/>
                  </a:cubicBezTo>
                  <a:cubicBezTo>
                    <a:pt x="35" y="127"/>
                    <a:pt x="35" y="131"/>
                    <a:pt x="36" y="135"/>
                  </a:cubicBezTo>
                  <a:cubicBezTo>
                    <a:pt x="37" y="137"/>
                    <a:pt x="38" y="140"/>
                    <a:pt x="40" y="142"/>
                  </a:cubicBezTo>
                  <a:cubicBezTo>
                    <a:pt x="44" y="146"/>
                    <a:pt x="48" y="149"/>
                    <a:pt x="52" y="153"/>
                  </a:cubicBezTo>
                  <a:cubicBezTo>
                    <a:pt x="57" y="157"/>
                    <a:pt x="62" y="161"/>
                    <a:pt x="67" y="165"/>
                  </a:cubicBezTo>
                  <a:cubicBezTo>
                    <a:pt x="69" y="167"/>
                    <a:pt x="70" y="169"/>
                    <a:pt x="69" y="172"/>
                  </a:cubicBezTo>
                  <a:cubicBezTo>
                    <a:pt x="68" y="174"/>
                    <a:pt x="67" y="176"/>
                    <a:pt x="64" y="177"/>
                  </a:cubicBezTo>
                  <a:cubicBezTo>
                    <a:pt x="64" y="177"/>
                    <a:pt x="63" y="177"/>
                    <a:pt x="62" y="177"/>
                  </a:cubicBezTo>
                  <a:cubicBezTo>
                    <a:pt x="63" y="179"/>
                    <a:pt x="65" y="181"/>
                    <a:pt x="66" y="183"/>
                  </a:cubicBezTo>
                  <a:cubicBezTo>
                    <a:pt x="68" y="185"/>
                    <a:pt x="69" y="188"/>
                    <a:pt x="69" y="192"/>
                  </a:cubicBezTo>
                  <a:cubicBezTo>
                    <a:pt x="70" y="193"/>
                    <a:pt x="70" y="195"/>
                    <a:pt x="70" y="197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3" y="195"/>
                    <a:pt x="73" y="193"/>
                    <a:pt x="72" y="191"/>
                  </a:cubicBezTo>
                  <a:cubicBezTo>
                    <a:pt x="72" y="188"/>
                    <a:pt x="70" y="186"/>
                    <a:pt x="69" y="184"/>
                  </a:cubicBezTo>
                  <a:cubicBezTo>
                    <a:pt x="68" y="183"/>
                    <a:pt x="68" y="182"/>
                    <a:pt x="68" y="182"/>
                  </a:cubicBezTo>
                  <a:cubicBezTo>
                    <a:pt x="69" y="181"/>
                    <a:pt x="71" y="181"/>
                    <a:pt x="72" y="182"/>
                  </a:cubicBezTo>
                  <a:cubicBezTo>
                    <a:pt x="74" y="184"/>
                    <a:pt x="76" y="185"/>
                    <a:pt x="79" y="186"/>
                  </a:cubicBezTo>
                  <a:cubicBezTo>
                    <a:pt x="85" y="187"/>
                    <a:pt x="91" y="186"/>
                    <a:pt x="97" y="185"/>
                  </a:cubicBezTo>
                  <a:cubicBezTo>
                    <a:pt x="101" y="184"/>
                    <a:pt x="106" y="182"/>
                    <a:pt x="109" y="179"/>
                  </a:cubicBezTo>
                  <a:cubicBezTo>
                    <a:pt x="111" y="177"/>
                    <a:pt x="112" y="175"/>
                    <a:pt x="113" y="173"/>
                  </a:cubicBezTo>
                  <a:cubicBezTo>
                    <a:pt x="114" y="173"/>
                    <a:pt x="115" y="172"/>
                    <a:pt x="115" y="172"/>
                  </a:cubicBezTo>
                  <a:cubicBezTo>
                    <a:pt x="116" y="172"/>
                    <a:pt x="116" y="173"/>
                    <a:pt x="117" y="174"/>
                  </a:cubicBezTo>
                  <a:cubicBezTo>
                    <a:pt x="117" y="178"/>
                    <a:pt x="117" y="182"/>
                    <a:pt x="115" y="185"/>
                  </a:cubicBezTo>
                  <a:cubicBezTo>
                    <a:pt x="115" y="188"/>
                    <a:pt x="114" y="190"/>
                    <a:pt x="114" y="192"/>
                  </a:cubicBezTo>
                  <a:cubicBezTo>
                    <a:pt x="113" y="194"/>
                    <a:pt x="114" y="195"/>
                    <a:pt x="116" y="195"/>
                  </a:cubicBezTo>
                  <a:cubicBezTo>
                    <a:pt x="117" y="191"/>
                    <a:pt x="118" y="186"/>
                    <a:pt x="119" y="182"/>
                  </a:cubicBezTo>
                  <a:cubicBezTo>
                    <a:pt x="119" y="178"/>
                    <a:pt x="120" y="174"/>
                    <a:pt x="119" y="171"/>
                  </a:cubicBezTo>
                  <a:cubicBezTo>
                    <a:pt x="119" y="167"/>
                    <a:pt x="118" y="163"/>
                    <a:pt x="118" y="159"/>
                  </a:cubicBezTo>
                  <a:cubicBezTo>
                    <a:pt x="118" y="156"/>
                    <a:pt x="118" y="153"/>
                    <a:pt x="119" y="150"/>
                  </a:cubicBezTo>
                  <a:cubicBezTo>
                    <a:pt x="120" y="147"/>
                    <a:pt x="122" y="145"/>
                    <a:pt x="126" y="145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7" y="142"/>
                    <a:pt x="129" y="140"/>
                    <a:pt x="132" y="139"/>
                  </a:cubicBezTo>
                  <a:cubicBezTo>
                    <a:pt x="137" y="137"/>
                    <a:pt x="141" y="138"/>
                    <a:pt x="146" y="140"/>
                  </a:cubicBezTo>
                  <a:cubicBezTo>
                    <a:pt x="145" y="138"/>
                    <a:pt x="142" y="137"/>
                    <a:pt x="140" y="136"/>
                  </a:cubicBezTo>
                  <a:cubicBezTo>
                    <a:pt x="145" y="119"/>
                    <a:pt x="135" y="97"/>
                    <a:pt x="126" y="91"/>
                  </a:cubicBezTo>
                  <a:cubicBezTo>
                    <a:pt x="131" y="97"/>
                    <a:pt x="134" y="103"/>
                    <a:pt x="136" y="110"/>
                  </a:cubicBezTo>
                  <a:cubicBezTo>
                    <a:pt x="139" y="116"/>
                    <a:pt x="140" y="123"/>
                    <a:pt x="139" y="130"/>
                  </a:cubicBezTo>
                  <a:cubicBezTo>
                    <a:pt x="138" y="135"/>
                    <a:pt x="136" y="137"/>
                    <a:pt x="132" y="138"/>
                  </a:cubicBezTo>
                  <a:cubicBezTo>
                    <a:pt x="130" y="138"/>
                    <a:pt x="128" y="137"/>
                    <a:pt x="128" y="134"/>
                  </a:cubicBezTo>
                  <a:cubicBezTo>
                    <a:pt x="127" y="132"/>
                    <a:pt x="127" y="130"/>
                    <a:pt x="127" y="128"/>
                  </a:cubicBezTo>
                  <a:cubicBezTo>
                    <a:pt x="127" y="121"/>
                    <a:pt x="126" y="114"/>
                    <a:pt x="124" y="107"/>
                  </a:cubicBezTo>
                  <a:cubicBezTo>
                    <a:pt x="123" y="102"/>
                    <a:pt x="121" y="98"/>
                    <a:pt x="117" y="95"/>
                  </a:cubicBezTo>
                  <a:cubicBezTo>
                    <a:pt x="117" y="94"/>
                    <a:pt x="117" y="94"/>
                    <a:pt x="117" y="93"/>
                  </a:cubicBezTo>
                  <a:cubicBezTo>
                    <a:pt x="115" y="86"/>
                    <a:pt x="112" y="79"/>
                    <a:pt x="107" y="72"/>
                  </a:cubicBezTo>
                  <a:cubicBezTo>
                    <a:pt x="106" y="70"/>
                    <a:pt x="105" y="67"/>
                    <a:pt x="106" y="64"/>
                  </a:cubicBezTo>
                  <a:cubicBezTo>
                    <a:pt x="106" y="62"/>
                    <a:pt x="106" y="60"/>
                    <a:pt x="107" y="58"/>
                  </a:cubicBezTo>
                  <a:cubicBezTo>
                    <a:pt x="107" y="55"/>
                    <a:pt x="106" y="54"/>
                    <a:pt x="104" y="53"/>
                  </a:cubicBezTo>
                  <a:cubicBezTo>
                    <a:pt x="100" y="52"/>
                    <a:pt x="97" y="50"/>
                    <a:pt x="94" y="49"/>
                  </a:cubicBezTo>
                  <a:cubicBezTo>
                    <a:pt x="91" y="48"/>
                    <a:pt x="91" y="46"/>
                    <a:pt x="91" y="44"/>
                  </a:cubicBezTo>
                  <a:cubicBezTo>
                    <a:pt x="91" y="43"/>
                    <a:pt x="91" y="41"/>
                    <a:pt x="92" y="40"/>
                  </a:cubicBezTo>
                  <a:cubicBezTo>
                    <a:pt x="93" y="37"/>
                    <a:pt x="95" y="36"/>
                    <a:pt x="98" y="36"/>
                  </a:cubicBezTo>
                  <a:cubicBezTo>
                    <a:pt x="99" y="37"/>
                    <a:pt x="101" y="38"/>
                    <a:pt x="102" y="39"/>
                  </a:cubicBezTo>
                  <a:cubicBezTo>
                    <a:pt x="103" y="42"/>
                    <a:pt x="103" y="45"/>
                    <a:pt x="102" y="47"/>
                  </a:cubicBezTo>
                  <a:cubicBezTo>
                    <a:pt x="102" y="48"/>
                    <a:pt x="101" y="49"/>
                    <a:pt x="102" y="50"/>
                  </a:cubicBezTo>
                  <a:cubicBezTo>
                    <a:pt x="104" y="51"/>
                    <a:pt x="107" y="50"/>
                    <a:pt x="107" y="48"/>
                  </a:cubicBezTo>
                  <a:cubicBezTo>
                    <a:pt x="107" y="43"/>
                    <a:pt x="107" y="39"/>
                    <a:pt x="105" y="35"/>
                  </a:cubicBezTo>
                  <a:cubicBezTo>
                    <a:pt x="103" y="31"/>
                    <a:pt x="100" y="29"/>
                    <a:pt x="96" y="29"/>
                  </a:cubicBezTo>
                  <a:cubicBezTo>
                    <a:pt x="91" y="30"/>
                    <a:pt x="88" y="33"/>
                    <a:pt x="87" y="37"/>
                  </a:cubicBezTo>
                  <a:cubicBezTo>
                    <a:pt x="87" y="39"/>
                    <a:pt x="87" y="40"/>
                    <a:pt x="87" y="42"/>
                  </a:cubicBezTo>
                  <a:cubicBezTo>
                    <a:pt x="87" y="43"/>
                    <a:pt x="87" y="45"/>
                    <a:pt x="87" y="47"/>
                  </a:cubicBezTo>
                  <a:cubicBezTo>
                    <a:pt x="85" y="45"/>
                    <a:pt x="83" y="45"/>
                    <a:pt x="81" y="45"/>
                  </a:cubicBezTo>
                  <a:cubicBezTo>
                    <a:pt x="80" y="45"/>
                    <a:pt x="80" y="45"/>
                    <a:pt x="80" y="46"/>
                  </a:cubicBezTo>
                  <a:cubicBezTo>
                    <a:pt x="78" y="46"/>
                    <a:pt x="78" y="45"/>
                    <a:pt x="78" y="44"/>
                  </a:cubicBezTo>
                  <a:cubicBezTo>
                    <a:pt x="77" y="41"/>
                    <a:pt x="77" y="38"/>
                    <a:pt x="76" y="36"/>
                  </a:cubicBezTo>
                  <a:cubicBezTo>
                    <a:pt x="76" y="35"/>
                    <a:pt x="76" y="34"/>
                    <a:pt x="76" y="34"/>
                  </a:cubicBezTo>
                  <a:cubicBezTo>
                    <a:pt x="74" y="32"/>
                    <a:pt x="73" y="30"/>
                    <a:pt x="70" y="30"/>
                  </a:cubicBezTo>
                  <a:cubicBezTo>
                    <a:pt x="68" y="31"/>
                    <a:pt x="67" y="32"/>
                    <a:pt x="66" y="34"/>
                  </a:cubicBezTo>
                  <a:cubicBezTo>
                    <a:pt x="63" y="39"/>
                    <a:pt x="63" y="44"/>
                    <a:pt x="66" y="49"/>
                  </a:cubicBezTo>
                  <a:cubicBezTo>
                    <a:pt x="66" y="50"/>
                    <a:pt x="67" y="51"/>
                    <a:pt x="68" y="51"/>
                  </a:cubicBezTo>
                  <a:cubicBezTo>
                    <a:pt x="69" y="51"/>
                    <a:pt x="69" y="50"/>
                    <a:pt x="69" y="49"/>
                  </a:cubicBezTo>
                  <a:cubicBezTo>
                    <a:pt x="69" y="48"/>
                    <a:pt x="68" y="48"/>
                    <a:pt x="67" y="47"/>
                  </a:cubicBezTo>
                  <a:cubicBezTo>
                    <a:pt x="66" y="45"/>
                    <a:pt x="65" y="42"/>
                    <a:pt x="66" y="39"/>
                  </a:cubicBezTo>
                  <a:cubicBezTo>
                    <a:pt x="67" y="37"/>
                    <a:pt x="71" y="36"/>
                    <a:pt x="73" y="38"/>
                  </a:cubicBezTo>
                  <a:cubicBezTo>
                    <a:pt x="74" y="39"/>
                    <a:pt x="75" y="42"/>
                    <a:pt x="75" y="44"/>
                  </a:cubicBezTo>
                  <a:cubicBezTo>
                    <a:pt x="75" y="46"/>
                    <a:pt x="74" y="47"/>
                    <a:pt x="73" y="48"/>
                  </a:cubicBezTo>
                  <a:cubicBezTo>
                    <a:pt x="73" y="48"/>
                    <a:pt x="72" y="48"/>
                    <a:pt x="72" y="49"/>
                  </a:cubicBezTo>
                  <a:cubicBezTo>
                    <a:pt x="71" y="51"/>
                    <a:pt x="69" y="52"/>
                    <a:pt x="66" y="53"/>
                  </a:cubicBezTo>
                  <a:cubicBezTo>
                    <a:pt x="65" y="54"/>
                    <a:pt x="65" y="55"/>
                    <a:pt x="64" y="56"/>
                  </a:cubicBezTo>
                  <a:cubicBezTo>
                    <a:pt x="63" y="57"/>
                    <a:pt x="64" y="58"/>
                    <a:pt x="65" y="59"/>
                  </a:cubicBezTo>
                  <a:cubicBezTo>
                    <a:pt x="66" y="60"/>
                    <a:pt x="67" y="61"/>
                    <a:pt x="68" y="62"/>
                  </a:cubicBezTo>
                  <a:cubicBezTo>
                    <a:pt x="70" y="66"/>
                    <a:pt x="74" y="66"/>
                    <a:pt x="78" y="66"/>
                  </a:cubicBezTo>
                  <a:cubicBezTo>
                    <a:pt x="82" y="66"/>
                    <a:pt x="87" y="64"/>
                    <a:pt x="91" y="63"/>
                  </a:cubicBezTo>
                  <a:cubicBezTo>
                    <a:pt x="94" y="62"/>
                    <a:pt x="98" y="61"/>
                    <a:pt x="101" y="58"/>
                  </a:cubicBezTo>
                  <a:cubicBezTo>
                    <a:pt x="101" y="58"/>
                    <a:pt x="102" y="57"/>
                    <a:pt x="103" y="58"/>
                  </a:cubicBezTo>
                  <a:cubicBezTo>
                    <a:pt x="103" y="58"/>
                    <a:pt x="103" y="59"/>
                    <a:pt x="103" y="60"/>
                  </a:cubicBezTo>
                  <a:cubicBezTo>
                    <a:pt x="103" y="60"/>
                    <a:pt x="102" y="61"/>
                    <a:pt x="102" y="61"/>
                  </a:cubicBezTo>
                  <a:cubicBezTo>
                    <a:pt x="97" y="63"/>
                    <a:pt x="91" y="65"/>
                    <a:pt x="86" y="67"/>
                  </a:cubicBezTo>
                  <a:cubicBezTo>
                    <a:pt x="82" y="69"/>
                    <a:pt x="78" y="69"/>
                    <a:pt x="74" y="69"/>
                  </a:cubicBezTo>
                  <a:cubicBezTo>
                    <a:pt x="73" y="68"/>
                    <a:pt x="72" y="68"/>
                    <a:pt x="71" y="68"/>
                  </a:cubicBezTo>
                  <a:close/>
                  <a:moveTo>
                    <a:pt x="73" y="45"/>
                  </a:moveTo>
                  <a:cubicBezTo>
                    <a:pt x="73" y="43"/>
                    <a:pt x="73" y="41"/>
                    <a:pt x="72" y="40"/>
                  </a:cubicBezTo>
                  <a:cubicBezTo>
                    <a:pt x="71" y="39"/>
                    <a:pt x="71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2" y="41"/>
                    <a:pt x="71" y="42"/>
                    <a:pt x="71" y="43"/>
                  </a:cubicBezTo>
                  <a:cubicBezTo>
                    <a:pt x="71" y="44"/>
                    <a:pt x="72" y="45"/>
                    <a:pt x="73" y="45"/>
                  </a:cubicBezTo>
                  <a:close/>
                  <a:moveTo>
                    <a:pt x="97" y="39"/>
                  </a:moveTo>
                  <a:cubicBezTo>
                    <a:pt x="99" y="40"/>
                    <a:pt x="99" y="41"/>
                    <a:pt x="100" y="43"/>
                  </a:cubicBezTo>
                  <a:cubicBezTo>
                    <a:pt x="100" y="43"/>
                    <a:pt x="101" y="43"/>
                    <a:pt x="101" y="42"/>
                  </a:cubicBezTo>
                  <a:cubicBezTo>
                    <a:pt x="101" y="41"/>
                    <a:pt x="100" y="40"/>
                    <a:pt x="99" y="39"/>
                  </a:cubicBezTo>
                  <a:cubicBezTo>
                    <a:pt x="98" y="38"/>
                    <a:pt x="98" y="38"/>
                    <a:pt x="9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1347" name="Freeform 446"/>
            <p:cNvSpPr>
              <a:spLocks/>
            </p:cNvSpPr>
            <p:nvPr userDrawn="1"/>
          </p:nvSpPr>
          <p:spPr bwMode="auto">
            <a:xfrm>
              <a:off x="5762" y="1153"/>
              <a:ext cx="3" cy="4"/>
            </a:xfrm>
            <a:custGeom>
              <a:avLst/>
              <a:gdLst>
                <a:gd name="T0" fmla="*/ 2 w 2"/>
                <a:gd name="T1" fmla="*/ 1 h 3"/>
                <a:gd name="T2" fmla="*/ 1 w 2"/>
                <a:gd name="T3" fmla="*/ 2 h 3"/>
                <a:gd name="T4" fmla="*/ 0 w 2"/>
                <a:gd name="T5" fmla="*/ 3 h 3"/>
                <a:gd name="T6" fmla="*/ 0 w 2"/>
                <a:gd name="T7" fmla="*/ 1 h 3"/>
                <a:gd name="T8" fmla="*/ 2 w 2"/>
                <a:gd name="T9" fmla="*/ 0 h 3"/>
                <a:gd name="T10" fmla="*/ 2 w 2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1348" name="Freeform 447"/>
            <p:cNvSpPr>
              <a:spLocks/>
            </p:cNvSpPr>
            <p:nvPr userDrawn="1"/>
          </p:nvSpPr>
          <p:spPr bwMode="auto">
            <a:xfrm>
              <a:off x="5774" y="1153"/>
              <a:ext cx="5" cy="2"/>
            </a:xfrm>
            <a:custGeom>
              <a:avLst/>
              <a:gdLst>
                <a:gd name="T0" fmla="*/ 0 w 4"/>
                <a:gd name="T1" fmla="*/ 0 h 2"/>
                <a:gd name="T2" fmla="*/ 3 w 4"/>
                <a:gd name="T3" fmla="*/ 1 h 2"/>
                <a:gd name="T4" fmla="*/ 4 w 4"/>
                <a:gd name="T5" fmla="*/ 2 h 2"/>
                <a:gd name="T6" fmla="*/ 2 w 4"/>
                <a:gd name="T7" fmla="*/ 2 h 2"/>
                <a:gd name="T8" fmla="*/ 0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cubicBezTo>
                    <a:pt x="2" y="0"/>
                    <a:pt x="2" y="1"/>
                    <a:pt x="3" y="1"/>
                  </a:cubicBezTo>
                  <a:cubicBezTo>
                    <a:pt x="3" y="1"/>
                    <a:pt x="3" y="1"/>
                    <a:pt x="4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</p:grpSp>
      <p:sp>
        <p:nvSpPr>
          <p:cNvPr id="485" name="Freeform: Shape 484"/>
          <p:cNvSpPr/>
          <p:nvPr/>
        </p:nvSpPr>
        <p:spPr bwMode="auto">
          <a:xfrm>
            <a:off x="-1" y="0"/>
            <a:ext cx="5072215" cy="5143500"/>
          </a:xfrm>
          <a:custGeom>
            <a:avLst/>
            <a:gdLst>
              <a:gd name="connsiteX0" fmla="*/ 0 w 7294818"/>
              <a:gd name="connsiteY0" fmla="*/ 0 h 6858000"/>
              <a:gd name="connsiteX1" fmla="*/ 3978914 w 7294818"/>
              <a:gd name="connsiteY1" fmla="*/ 0 h 6858000"/>
              <a:gd name="connsiteX2" fmla="*/ 4057397 w 7294818"/>
              <a:gd name="connsiteY2" fmla="*/ 0 h 6858000"/>
              <a:gd name="connsiteX3" fmla="*/ 5871241 w 7294818"/>
              <a:gd name="connsiteY3" fmla="*/ 0 h 6858000"/>
              <a:gd name="connsiteX4" fmla="*/ 7294818 w 7294818"/>
              <a:gd name="connsiteY4" fmla="*/ 0 h 6858000"/>
              <a:gd name="connsiteX5" fmla="*/ 5871241 w 7294818"/>
              <a:gd name="connsiteY5" fmla="*/ 6858000 h 6858000"/>
              <a:gd name="connsiteX6" fmla="*/ 4057397 w 7294818"/>
              <a:gd name="connsiteY6" fmla="*/ 6858000 h 6858000"/>
              <a:gd name="connsiteX7" fmla="*/ 3978914 w 7294818"/>
              <a:gd name="connsiteY7" fmla="*/ 6858000 h 6858000"/>
              <a:gd name="connsiteX8" fmla="*/ 0 w 7294818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94818" h="6858000">
                <a:moveTo>
                  <a:pt x="0" y="0"/>
                </a:moveTo>
                <a:lnTo>
                  <a:pt x="3978914" y="0"/>
                </a:lnTo>
                <a:lnTo>
                  <a:pt x="4057397" y="0"/>
                </a:lnTo>
                <a:lnTo>
                  <a:pt x="5871241" y="0"/>
                </a:lnTo>
                <a:lnTo>
                  <a:pt x="7294818" y="0"/>
                </a:lnTo>
                <a:lnTo>
                  <a:pt x="5871241" y="6858000"/>
                </a:lnTo>
                <a:lnTo>
                  <a:pt x="4057397" y="6858000"/>
                </a:lnTo>
                <a:lnTo>
                  <a:pt x="3978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7152" indent="-257152"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</a:pPr>
            <a:endParaRPr lang="en-US" sz="1500" b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8" name="Title 1"/>
          <p:cNvSpPr>
            <a:spLocks noGrp="1"/>
          </p:cNvSpPr>
          <p:nvPr>
            <p:ph type="title"/>
          </p:nvPr>
        </p:nvSpPr>
        <p:spPr>
          <a:xfrm>
            <a:off x="512443" y="1172170"/>
            <a:ext cx="3944097" cy="2799161"/>
          </a:xfrm>
        </p:spPr>
        <p:txBody>
          <a:bodyPr bIns="274320" anchor="ctr" anchorCtr="0"/>
          <a:lstStyle>
            <a:lvl1pPr>
              <a:lnSpc>
                <a:spcPct val="80000"/>
              </a:lnSpc>
              <a:defRPr sz="53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6" name="Freeform: Shape 445"/>
          <p:cNvSpPr/>
          <p:nvPr/>
        </p:nvSpPr>
        <p:spPr bwMode="auto">
          <a:xfrm>
            <a:off x="4000881" y="0"/>
            <a:ext cx="1142238" cy="5143500"/>
          </a:xfrm>
          <a:custGeom>
            <a:avLst/>
            <a:gdLst>
              <a:gd name="connsiteX0" fmla="*/ 1319784 w 1522984"/>
              <a:gd name="connsiteY0" fmla="*/ 0 h 6858000"/>
              <a:gd name="connsiteX1" fmla="*/ 1522984 w 1522984"/>
              <a:gd name="connsiteY1" fmla="*/ 0 h 6858000"/>
              <a:gd name="connsiteX2" fmla="*/ 203200 w 1522984"/>
              <a:gd name="connsiteY2" fmla="*/ 6858000 h 6858000"/>
              <a:gd name="connsiteX3" fmla="*/ 0 w 1522984"/>
              <a:gd name="connsiteY3" fmla="*/ 6858000 h 6858000"/>
              <a:gd name="connsiteX4" fmla="*/ 1319784 w 152298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84" h="6858000">
                <a:moveTo>
                  <a:pt x="1319784" y="0"/>
                </a:moveTo>
                <a:lnTo>
                  <a:pt x="1522984" y="0"/>
                </a:lnTo>
                <a:lnTo>
                  <a:pt x="203200" y="6858000"/>
                </a:lnTo>
                <a:lnTo>
                  <a:pt x="0" y="6858000"/>
                </a:lnTo>
                <a:lnTo>
                  <a:pt x="131978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7152" indent="-257152"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</a:pPr>
            <a:endParaRPr lang="en-US" sz="1500" b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73094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only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0" y="1"/>
            <a:ext cx="9143959" cy="51435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608" y="1"/>
            <a:ext cx="9144608" cy="5143500"/>
          </a:xfrm>
          <a:prstGeom prst="rect">
            <a:avLst/>
          </a:prstGeom>
          <a:solidFill>
            <a:schemeClr val="accent1">
              <a:alpha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8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77" kern="0">
              <a:solidFill>
                <a:srgbClr val="002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884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97962" y="217134"/>
            <a:ext cx="8745277" cy="791163"/>
          </a:xfrm>
        </p:spPr>
        <p:txBody>
          <a:bodyPr lIns="146304" tIns="91440" rIns="146304" bIns="91440"/>
          <a:lstStyle>
            <a:lvl1pPr>
              <a:lnSpc>
                <a:spcPct val="100000"/>
              </a:lnSpc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97643" y="1065618"/>
            <a:ext cx="8745592" cy="1587871"/>
          </a:xfrm>
        </p:spPr>
        <p:txBody>
          <a:bodyPr tIns="91440" bIns="91440"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883" y="4952268"/>
            <a:ext cx="9144235" cy="199413"/>
            <a:chOff x="-1200" y="6644680"/>
            <a:chExt cx="12436794" cy="360970"/>
          </a:xfrm>
        </p:grpSpPr>
        <p:sp>
          <p:nvSpPr>
            <p:cNvPr id="9" name="TextBox 8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546" fontAlgn="auto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546" fontAlgn="auto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4590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54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56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5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4"/>
            <a:ext cx="8741880" cy="6747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2" y="891883"/>
            <a:ext cx="8740140" cy="158787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854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  <p:sldLayoutId id="2147483708" r:id="rId32"/>
  </p:sldLayoutIdLst>
  <p:transition>
    <p:fade/>
  </p:transition>
  <p:txStyles>
    <p:titleStyle>
      <a:lvl1pPr algn="l" defTabSz="685714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086" marR="0" indent="-252086" algn="l" defTabSz="68571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480" marR="0" indent="-177393" algn="l" defTabSz="68571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200" marR="0" indent="-168058" algn="l" defTabSz="68571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258" marR="0" indent="-168058" algn="l" defTabSz="68571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315" marR="0" indent="-168058" algn="l" defTabSz="68571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712" indent="-171429" algn="l" defTabSz="68571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569" indent="-171429" algn="l" defTabSz="68571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426" indent="-171429" algn="l" defTabSz="68571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284" indent="-171429" algn="l" defTabSz="68571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56" algn="l" defTabSz="68571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14" algn="l" defTabSz="68571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0" algn="l" defTabSz="68571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427" algn="l" defTabSz="68571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4" algn="l" defTabSz="68571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1" algn="l" defTabSz="68571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399997" algn="l" defTabSz="68571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5" algn="l" defTabSz="68571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agmaticworks.com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4" y="1635646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chemeClr val="bg1"/>
                </a:solidFill>
                <a:latin typeface="Arial Bold" pitchFamily="-72" charset="0"/>
              </a:rPr>
              <a:t>Introduction to SQL Server Essential Concepts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4008" y="3003798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Bradley Ball</a:t>
            </a:r>
          </a:p>
          <a:p>
            <a:pPr algn="r"/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Sr. Azure Engineer, </a:t>
            </a:r>
          </a:p>
          <a:p>
            <a:pPr algn="r"/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Microsoft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4181474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06737"/>
            <a:ext cx="8928992" cy="515493"/>
          </a:xfrm>
        </p:spPr>
        <p:txBody>
          <a:bodyPr/>
          <a:lstStyle/>
          <a:p>
            <a:r>
              <a:rPr lang="en-US" dirty="0"/>
              <a:t>On The Inside: In-Memory OLTP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2AB51-BDCC-4F95-83CF-1CBB2D34E9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814582" y="1566980"/>
            <a:ext cx="1667926" cy="10688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641343" y="1729034"/>
            <a:ext cx="1270755" cy="72083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2118" y="962858"/>
            <a:ext cx="544711" cy="3807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6936360" y="2799812"/>
            <a:ext cx="1005611" cy="1453564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6961071" y="2853051"/>
            <a:ext cx="950318" cy="3007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Plan Cache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6961968" y="3198503"/>
            <a:ext cx="945217" cy="9640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Data Cache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206571" y="3092377"/>
            <a:ext cx="2565112" cy="108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5" name="Flowchart: Magnetic Disk 74"/>
          <p:cNvSpPr/>
          <p:nvPr/>
        </p:nvSpPr>
        <p:spPr>
          <a:xfrm>
            <a:off x="4232081" y="3637814"/>
            <a:ext cx="1210866" cy="479822"/>
          </a:xfrm>
          <a:prstGeom prst="flowChartMagneticDisk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6" name="TextBox 10"/>
          <p:cNvSpPr txBox="1">
            <a:spLocks noChangeArrowheads="1"/>
          </p:cNvSpPr>
          <p:nvPr/>
        </p:nvSpPr>
        <p:spPr bwMode="auto">
          <a:xfrm>
            <a:off x="3614236" y="1281581"/>
            <a:ext cx="23109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entury Gothic" pitchFamily="34" charset="0"/>
              </a:rPr>
              <a:t>Relational Engine</a:t>
            </a:r>
          </a:p>
        </p:txBody>
      </p:sp>
      <p:sp>
        <p:nvSpPr>
          <p:cNvPr id="77" name="TextBox 12"/>
          <p:cNvSpPr txBox="1">
            <a:spLocks noChangeArrowheads="1"/>
          </p:cNvSpPr>
          <p:nvPr/>
        </p:nvSpPr>
        <p:spPr bwMode="auto">
          <a:xfrm>
            <a:off x="4033711" y="2787774"/>
            <a:ext cx="18838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entury Gothic" pitchFamily="34" charset="0"/>
              </a:rPr>
              <a:t>Storage Engine</a:t>
            </a:r>
          </a:p>
        </p:txBody>
      </p:sp>
      <p:sp>
        <p:nvSpPr>
          <p:cNvPr id="78" name="TextBox 13"/>
          <p:cNvSpPr txBox="1">
            <a:spLocks noChangeArrowheads="1"/>
          </p:cNvSpPr>
          <p:nvPr/>
        </p:nvSpPr>
        <p:spPr bwMode="auto">
          <a:xfrm>
            <a:off x="7068220" y="2211710"/>
            <a:ext cx="116707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entury Gothic" pitchFamily="34" charset="0"/>
              </a:rPr>
              <a:t>Buffer Pool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298860" y="1656699"/>
            <a:ext cx="755996" cy="867707"/>
          </a:xfrm>
          <a:prstGeom prst="rect">
            <a:avLst/>
          </a:prstGeom>
          <a:solidFill>
            <a:srgbClr val="7030A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" name="TextBox 17"/>
          <p:cNvSpPr txBox="1">
            <a:spLocks noChangeArrowheads="1"/>
          </p:cNvSpPr>
          <p:nvPr/>
        </p:nvSpPr>
        <p:spPr bwMode="auto">
          <a:xfrm>
            <a:off x="4315106" y="2052253"/>
            <a:ext cx="7234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900" dirty="0">
              <a:solidFill>
                <a:schemeClr val="bg1"/>
              </a:solidFill>
              <a:latin typeface="Century Gothic" pitchFamily="34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Optimizer</a:t>
            </a:r>
          </a:p>
        </p:txBody>
      </p:sp>
      <p:sp>
        <p:nvSpPr>
          <p:cNvPr id="81" name="TextBox 19"/>
          <p:cNvSpPr txBox="1">
            <a:spLocks noChangeArrowheads="1"/>
          </p:cNvSpPr>
          <p:nvPr/>
        </p:nvSpPr>
        <p:spPr bwMode="auto">
          <a:xfrm>
            <a:off x="6008961" y="1914465"/>
            <a:ext cx="684610" cy="36933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2">
                <a:lumMod val="2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Query</a:t>
            </a:r>
          </a:p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Executor</a:t>
            </a:r>
          </a:p>
        </p:txBody>
      </p:sp>
      <p:sp>
        <p:nvSpPr>
          <p:cNvPr id="82" name="TextBox 21"/>
          <p:cNvSpPr txBox="1">
            <a:spLocks noChangeArrowheads="1"/>
          </p:cNvSpPr>
          <p:nvPr/>
        </p:nvSpPr>
        <p:spPr bwMode="auto">
          <a:xfrm>
            <a:off x="5297399" y="3116492"/>
            <a:ext cx="685800" cy="36933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2">
                <a:lumMod val="25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Access</a:t>
            </a:r>
          </a:p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Methods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259710" y="3114260"/>
            <a:ext cx="460252" cy="994172"/>
          </a:xfrm>
          <a:prstGeom prst="rect">
            <a:avLst/>
          </a:prstGeom>
          <a:solidFill>
            <a:srgbClr val="7030A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6304299" y="3182750"/>
            <a:ext cx="684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Buffer</a:t>
            </a:r>
          </a:p>
          <a:p>
            <a:r>
              <a:rPr lang="en-US" sz="900" dirty="0" err="1">
                <a:solidFill>
                  <a:schemeClr val="bg1"/>
                </a:solidFill>
                <a:latin typeface="Century Gothic" pitchFamily="34" charset="0"/>
              </a:rPr>
              <a:t>Mngr</a:t>
            </a:r>
            <a:endParaRPr lang="en-US" sz="9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4310780" y="3154403"/>
            <a:ext cx="829866" cy="36933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2">
                <a:lumMod val="25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</a:rPr>
              <a:t>Transaction</a:t>
            </a:r>
          </a:p>
          <a:p>
            <a:pPr>
              <a:defRPr/>
            </a:pPr>
            <a:r>
              <a:rPr lang="en-US" sz="900" dirty="0">
                <a:solidFill>
                  <a:schemeClr val="bg1"/>
                </a:solidFill>
              </a:rPr>
              <a:t>Manager</a:t>
            </a:r>
          </a:p>
        </p:txBody>
      </p:sp>
      <p:sp>
        <p:nvSpPr>
          <p:cNvPr id="86" name="computr3"/>
          <p:cNvSpPr>
            <a:spLocks noEditPoints="1" noChangeArrowheads="1"/>
          </p:cNvSpPr>
          <p:nvPr/>
        </p:nvSpPr>
        <p:spPr bwMode="auto">
          <a:xfrm>
            <a:off x="6672653" y="641304"/>
            <a:ext cx="648890" cy="544116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0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7811 w 21600"/>
              <a:gd name="T13" fmla="*/ 2584 h 21600"/>
              <a:gd name="T14" fmla="*/ 16359 w 21600"/>
              <a:gd name="T15" fmla="*/ 1176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87" name="Elbow Connector 86"/>
          <p:cNvCxnSpPr>
            <a:stCxn id="81" idx="2"/>
            <a:endCxn id="72" idx="1"/>
          </p:cNvCxnSpPr>
          <p:nvPr/>
        </p:nvCxnSpPr>
        <p:spPr>
          <a:xfrm rot="16200000" flipH="1">
            <a:off x="6296360" y="2338702"/>
            <a:ext cx="719616" cy="60980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ight Arrow 87"/>
          <p:cNvSpPr/>
          <p:nvPr/>
        </p:nvSpPr>
        <p:spPr>
          <a:xfrm>
            <a:off x="5121486" y="2001987"/>
            <a:ext cx="553901" cy="121384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9" name="Down Arrow 88"/>
          <p:cNvSpPr/>
          <p:nvPr/>
        </p:nvSpPr>
        <p:spPr>
          <a:xfrm>
            <a:off x="6069580" y="2397456"/>
            <a:ext cx="146447" cy="558403"/>
          </a:xfrm>
          <a:prstGeom prst="down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6024062" y="3327638"/>
            <a:ext cx="240506" cy="152400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1" name="Elbow Connector 90"/>
          <p:cNvCxnSpPr/>
          <p:nvPr/>
        </p:nvCxnSpPr>
        <p:spPr>
          <a:xfrm flipV="1">
            <a:off x="6744987" y="3688011"/>
            <a:ext cx="199556" cy="1504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Documents"/>
          <p:cNvSpPr>
            <a:spLocks noEditPoints="1" noChangeArrowheads="1"/>
          </p:cNvSpPr>
          <p:nvPr/>
        </p:nvSpPr>
        <p:spPr bwMode="auto">
          <a:xfrm>
            <a:off x="7065919" y="3899650"/>
            <a:ext cx="93304" cy="163811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3" name="Documents"/>
          <p:cNvSpPr>
            <a:spLocks noEditPoints="1" noChangeArrowheads="1"/>
          </p:cNvSpPr>
          <p:nvPr/>
        </p:nvSpPr>
        <p:spPr bwMode="auto">
          <a:xfrm>
            <a:off x="7214858" y="3898613"/>
            <a:ext cx="93304" cy="164848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4" name="Documents"/>
          <p:cNvSpPr>
            <a:spLocks noEditPoints="1" noChangeArrowheads="1"/>
          </p:cNvSpPr>
          <p:nvPr/>
        </p:nvSpPr>
        <p:spPr bwMode="auto">
          <a:xfrm>
            <a:off x="7395093" y="3886227"/>
            <a:ext cx="93304" cy="164848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" name="Documents"/>
          <p:cNvSpPr>
            <a:spLocks noEditPoints="1" noChangeArrowheads="1"/>
          </p:cNvSpPr>
          <p:nvPr/>
        </p:nvSpPr>
        <p:spPr bwMode="auto">
          <a:xfrm>
            <a:off x="7600710" y="3877726"/>
            <a:ext cx="93304" cy="164848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6" name="Right Arrow 95"/>
          <p:cNvSpPr/>
          <p:nvPr/>
        </p:nvSpPr>
        <p:spPr>
          <a:xfrm flipH="1">
            <a:off x="6086864" y="3155468"/>
            <a:ext cx="171450" cy="152400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7" name="Down Arrow 96"/>
          <p:cNvSpPr/>
          <p:nvPr/>
        </p:nvSpPr>
        <p:spPr>
          <a:xfrm flipV="1">
            <a:off x="6350652" y="2386618"/>
            <a:ext cx="146447" cy="560785"/>
          </a:xfrm>
          <a:prstGeom prst="down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7141938" y="4178335"/>
            <a:ext cx="74294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entury Gothic" pitchFamily="34" charset="0"/>
              </a:rPr>
              <a:t>DATA</a:t>
            </a:r>
          </a:p>
        </p:txBody>
      </p:sp>
      <p:sp>
        <p:nvSpPr>
          <p:cNvPr id="99" name="TextBox 83"/>
          <p:cNvSpPr txBox="1">
            <a:spLocks noChangeArrowheads="1"/>
          </p:cNvSpPr>
          <p:nvPr/>
        </p:nvSpPr>
        <p:spPr bwMode="auto">
          <a:xfrm>
            <a:off x="4515056" y="3792032"/>
            <a:ext cx="14216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itchFamily="34" charset="0"/>
              </a:rPr>
              <a:t>DATA</a:t>
            </a:r>
          </a:p>
        </p:txBody>
      </p:sp>
      <p:sp>
        <p:nvSpPr>
          <p:cNvPr id="100" name="TextBox 11"/>
          <p:cNvSpPr txBox="1">
            <a:spLocks noChangeArrowheads="1"/>
          </p:cNvSpPr>
          <p:nvPr/>
        </p:nvSpPr>
        <p:spPr bwMode="auto">
          <a:xfrm>
            <a:off x="4601745" y="999184"/>
            <a:ext cx="521494" cy="3693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itchFamily="34" charset="0"/>
              </a:rPr>
              <a:t>SNI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1357426" y="4470448"/>
            <a:ext cx="6490213" cy="36921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SQL OS</a:t>
            </a:r>
          </a:p>
        </p:txBody>
      </p:sp>
      <p:sp>
        <p:nvSpPr>
          <p:cNvPr id="102" name="Flowchart: Magnetic Disk 101"/>
          <p:cNvSpPr/>
          <p:nvPr/>
        </p:nvSpPr>
        <p:spPr>
          <a:xfrm>
            <a:off x="1149373" y="3892359"/>
            <a:ext cx="1210866" cy="542819"/>
          </a:xfrm>
          <a:prstGeom prst="flowChartMagneticDisk">
            <a:avLst/>
          </a:prstGeom>
          <a:solidFill>
            <a:srgbClr val="92D05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" name="TextBox 83"/>
          <p:cNvSpPr txBox="1">
            <a:spLocks noChangeArrowheads="1"/>
          </p:cNvSpPr>
          <p:nvPr/>
        </p:nvSpPr>
        <p:spPr bwMode="auto">
          <a:xfrm>
            <a:off x="1269749" y="4042762"/>
            <a:ext cx="142160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Century Gothic" pitchFamily="34" charset="0"/>
              </a:rPr>
              <a:t>IN-Memory</a:t>
            </a:r>
          </a:p>
          <a:p>
            <a:r>
              <a:rPr lang="en-US" sz="1050" b="1" dirty="0">
                <a:solidFill>
                  <a:schemeClr val="bg1"/>
                </a:solidFill>
                <a:latin typeface="Century Gothic" pitchFamily="34" charset="0"/>
              </a:rPr>
              <a:t>Data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1135393" y="1591756"/>
            <a:ext cx="2341133" cy="8891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5" name="TextBox 10"/>
          <p:cNvSpPr txBox="1">
            <a:spLocks noChangeArrowheads="1"/>
          </p:cNvSpPr>
          <p:nvPr/>
        </p:nvSpPr>
        <p:spPr bwMode="auto">
          <a:xfrm>
            <a:off x="1143000" y="1042150"/>
            <a:ext cx="23109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entury Gothic" pitchFamily="34" charset="0"/>
              </a:rPr>
              <a:t>In-Memory </a:t>
            </a:r>
          </a:p>
          <a:p>
            <a:r>
              <a:rPr lang="en-US" dirty="0">
                <a:latin typeface="Century Gothic" pitchFamily="34" charset="0"/>
              </a:rPr>
              <a:t>Store</a:t>
            </a:r>
          </a:p>
        </p:txBody>
      </p:sp>
      <p:sp>
        <p:nvSpPr>
          <p:cNvPr id="106" name="TextBox 15"/>
          <p:cNvSpPr txBox="1">
            <a:spLocks noChangeArrowheads="1"/>
          </p:cNvSpPr>
          <p:nvPr/>
        </p:nvSpPr>
        <p:spPr bwMode="auto">
          <a:xfrm>
            <a:off x="4297494" y="1644740"/>
            <a:ext cx="794234" cy="36933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2">
                <a:lumMod val="2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Command</a:t>
            </a:r>
          </a:p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 Parser</a:t>
            </a:r>
          </a:p>
        </p:txBody>
      </p:sp>
      <p:sp>
        <p:nvSpPr>
          <p:cNvPr id="107" name="TextBox 10"/>
          <p:cNvSpPr txBox="1">
            <a:spLocks noChangeArrowheads="1"/>
          </p:cNvSpPr>
          <p:nvPr/>
        </p:nvSpPr>
        <p:spPr bwMode="auto">
          <a:xfrm>
            <a:off x="7021560" y="1250089"/>
            <a:ext cx="146990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entury Gothic" pitchFamily="34" charset="0"/>
              </a:rPr>
              <a:t>Classic </a:t>
            </a:r>
          </a:p>
          <a:p>
            <a:r>
              <a:rPr lang="en-US" dirty="0">
                <a:latin typeface="Century Gothic" pitchFamily="34" charset="0"/>
              </a:rPr>
              <a:t>Query Executor</a:t>
            </a:r>
          </a:p>
        </p:txBody>
      </p:sp>
      <p:sp>
        <p:nvSpPr>
          <p:cNvPr id="108" name="TextBox 19"/>
          <p:cNvSpPr txBox="1">
            <a:spLocks noChangeArrowheads="1"/>
          </p:cNvSpPr>
          <p:nvPr/>
        </p:nvSpPr>
        <p:spPr bwMode="auto">
          <a:xfrm>
            <a:off x="1143001" y="1907657"/>
            <a:ext cx="1053109" cy="369332"/>
          </a:xfrm>
          <a:prstGeom prst="rect">
            <a:avLst/>
          </a:prstGeom>
          <a:solidFill>
            <a:srgbClr val="92D050"/>
          </a:solidFill>
          <a:ln w="9525">
            <a:solidFill>
              <a:schemeClr val="tx2">
                <a:lumMod val="2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latin typeface="Century Gothic" pitchFamily="34" charset="0"/>
              </a:rPr>
              <a:t>In-Memory SP’s and Schema</a:t>
            </a:r>
          </a:p>
        </p:txBody>
      </p:sp>
      <p:sp>
        <p:nvSpPr>
          <p:cNvPr id="109" name="TextBox 19"/>
          <p:cNvSpPr txBox="1">
            <a:spLocks noChangeArrowheads="1"/>
          </p:cNvSpPr>
          <p:nvPr/>
        </p:nvSpPr>
        <p:spPr bwMode="auto">
          <a:xfrm>
            <a:off x="2394472" y="1912805"/>
            <a:ext cx="1053109" cy="369332"/>
          </a:xfrm>
          <a:prstGeom prst="rect">
            <a:avLst/>
          </a:prstGeom>
          <a:solidFill>
            <a:srgbClr val="92D050"/>
          </a:solidFill>
          <a:ln w="9525">
            <a:solidFill>
              <a:schemeClr val="tx2">
                <a:lumMod val="2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latin typeface="Century Gothic" pitchFamily="34" charset="0"/>
              </a:rPr>
              <a:t>In-Memory Query Executor</a:t>
            </a:r>
          </a:p>
        </p:txBody>
      </p:sp>
      <p:sp>
        <p:nvSpPr>
          <p:cNvPr id="110" name="Right Arrow 109"/>
          <p:cNvSpPr/>
          <p:nvPr/>
        </p:nvSpPr>
        <p:spPr>
          <a:xfrm flipH="1">
            <a:off x="3520476" y="2039882"/>
            <a:ext cx="208015" cy="100814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1" name="Right Arrow 110"/>
          <p:cNvSpPr/>
          <p:nvPr/>
        </p:nvSpPr>
        <p:spPr>
          <a:xfrm flipH="1">
            <a:off x="2221793" y="2042334"/>
            <a:ext cx="138446" cy="99380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2" name="Curved Up Arrow 111"/>
          <p:cNvSpPr/>
          <p:nvPr/>
        </p:nvSpPr>
        <p:spPr>
          <a:xfrm flipH="1">
            <a:off x="5163617" y="4186569"/>
            <a:ext cx="2104819" cy="274026"/>
          </a:xfrm>
          <a:prstGeom prst="curvedUp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135392" y="2863278"/>
            <a:ext cx="2558908" cy="9866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" name="Curved Up Arrow 113"/>
          <p:cNvSpPr/>
          <p:nvPr/>
        </p:nvSpPr>
        <p:spPr>
          <a:xfrm>
            <a:off x="5412909" y="4107536"/>
            <a:ext cx="1686080" cy="274026"/>
          </a:xfrm>
          <a:prstGeom prst="curvedUp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TextBox 12"/>
          <p:cNvSpPr txBox="1">
            <a:spLocks noChangeArrowheads="1"/>
          </p:cNvSpPr>
          <p:nvPr/>
        </p:nvSpPr>
        <p:spPr bwMode="auto">
          <a:xfrm>
            <a:off x="1844611" y="2589604"/>
            <a:ext cx="20056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entury Gothic" pitchFamily="34" charset="0"/>
              </a:rPr>
              <a:t>In-Memory Data</a:t>
            </a:r>
          </a:p>
        </p:txBody>
      </p:sp>
      <p:sp>
        <p:nvSpPr>
          <p:cNvPr id="116" name="Rounded Rectangle 115"/>
          <p:cNvSpPr/>
          <p:nvPr/>
        </p:nvSpPr>
        <p:spPr>
          <a:xfrm>
            <a:off x="1220435" y="2923070"/>
            <a:ext cx="2305067" cy="867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Memory Optimized Tables and Indexes</a:t>
            </a:r>
          </a:p>
        </p:txBody>
      </p:sp>
      <p:sp>
        <p:nvSpPr>
          <p:cNvPr id="117" name="Documents"/>
          <p:cNvSpPr>
            <a:spLocks noEditPoints="1" noChangeArrowheads="1"/>
          </p:cNvSpPr>
          <p:nvPr/>
        </p:nvSpPr>
        <p:spPr bwMode="auto">
          <a:xfrm>
            <a:off x="1943171" y="3563700"/>
            <a:ext cx="117872" cy="147322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8" name="Documents"/>
          <p:cNvSpPr>
            <a:spLocks noEditPoints="1" noChangeArrowheads="1"/>
          </p:cNvSpPr>
          <p:nvPr/>
        </p:nvSpPr>
        <p:spPr bwMode="auto">
          <a:xfrm>
            <a:off x="2142004" y="3572291"/>
            <a:ext cx="117872" cy="148254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9" name="Documents"/>
          <p:cNvSpPr>
            <a:spLocks noEditPoints="1" noChangeArrowheads="1"/>
          </p:cNvSpPr>
          <p:nvPr/>
        </p:nvSpPr>
        <p:spPr bwMode="auto">
          <a:xfrm>
            <a:off x="2342029" y="3572291"/>
            <a:ext cx="117872" cy="148254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0" name="Documents"/>
          <p:cNvSpPr>
            <a:spLocks noEditPoints="1" noChangeArrowheads="1"/>
          </p:cNvSpPr>
          <p:nvPr/>
        </p:nvSpPr>
        <p:spPr bwMode="auto">
          <a:xfrm>
            <a:off x="2574202" y="3572291"/>
            <a:ext cx="117872" cy="148254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1" name="Curved Up Arrow 120"/>
          <p:cNvSpPr/>
          <p:nvPr/>
        </p:nvSpPr>
        <p:spPr>
          <a:xfrm rot="18064882">
            <a:off x="2165257" y="3959660"/>
            <a:ext cx="666205" cy="274026"/>
          </a:xfrm>
          <a:prstGeom prst="curvedUp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2" name="TextBox 12"/>
          <p:cNvSpPr txBox="1">
            <a:spLocks noChangeArrowheads="1"/>
          </p:cNvSpPr>
          <p:nvPr/>
        </p:nvSpPr>
        <p:spPr bwMode="auto">
          <a:xfrm>
            <a:off x="2455311" y="4155926"/>
            <a:ext cx="24465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entury Gothic" pitchFamily="34" charset="0"/>
              </a:rPr>
              <a:t>*Loaded on Start up</a:t>
            </a:r>
          </a:p>
        </p:txBody>
      </p:sp>
      <p:sp>
        <p:nvSpPr>
          <p:cNvPr id="123" name="TextBox 19"/>
          <p:cNvSpPr txBox="1">
            <a:spLocks noChangeArrowheads="1"/>
          </p:cNvSpPr>
          <p:nvPr/>
        </p:nvSpPr>
        <p:spPr bwMode="auto">
          <a:xfrm>
            <a:off x="4858416" y="2416508"/>
            <a:ext cx="620016" cy="369332"/>
          </a:xfrm>
          <a:prstGeom prst="rect">
            <a:avLst/>
          </a:prstGeom>
          <a:solidFill>
            <a:srgbClr val="92D050"/>
          </a:solidFill>
          <a:ln w="9525">
            <a:solidFill>
              <a:schemeClr val="tx2">
                <a:lumMod val="2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latin typeface="Century Gothic" pitchFamily="34" charset="0"/>
              </a:rPr>
              <a:t>Query</a:t>
            </a:r>
          </a:p>
          <a:p>
            <a:pPr>
              <a:defRPr/>
            </a:pPr>
            <a:r>
              <a:rPr lang="en-US" sz="900" dirty="0">
                <a:latin typeface="Century Gothic" pitchFamily="34" charset="0"/>
              </a:rPr>
              <a:t>Interop</a:t>
            </a:r>
          </a:p>
        </p:txBody>
      </p:sp>
      <p:cxnSp>
        <p:nvCxnSpPr>
          <p:cNvPr id="124" name="Curved Connector 123"/>
          <p:cNvCxnSpPr>
            <a:stCxn id="81" idx="1"/>
            <a:endCxn id="113" idx="3"/>
          </p:cNvCxnSpPr>
          <p:nvPr/>
        </p:nvCxnSpPr>
        <p:spPr>
          <a:xfrm rot="10800000" flipV="1">
            <a:off x="3694301" y="2099130"/>
            <a:ext cx="2314661" cy="125745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>
            <a:endCxn id="69" idx="0"/>
          </p:cNvCxnSpPr>
          <p:nvPr/>
        </p:nvCxnSpPr>
        <p:spPr>
          <a:xfrm>
            <a:off x="5106828" y="1040541"/>
            <a:ext cx="1169892" cy="688493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/>
          <p:cNvCxnSpPr/>
          <p:nvPr/>
        </p:nvCxnSpPr>
        <p:spPr>
          <a:xfrm rot="10800000" flipV="1">
            <a:off x="2481328" y="1039981"/>
            <a:ext cx="2095447" cy="595925"/>
          </a:xfrm>
          <a:prstGeom prst="bentConnector4">
            <a:avLst>
              <a:gd name="adj1" fmla="val 22429"/>
              <a:gd name="adj2" fmla="val 721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Down Arrow 126"/>
          <p:cNvSpPr/>
          <p:nvPr/>
        </p:nvSpPr>
        <p:spPr>
          <a:xfrm>
            <a:off x="1450618" y="2276097"/>
            <a:ext cx="146447" cy="558403"/>
          </a:xfrm>
          <a:prstGeom prst="down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8" name="Down Arrow 127"/>
          <p:cNvSpPr/>
          <p:nvPr/>
        </p:nvSpPr>
        <p:spPr>
          <a:xfrm flipV="1">
            <a:off x="1678770" y="2265357"/>
            <a:ext cx="146447" cy="560785"/>
          </a:xfrm>
          <a:prstGeom prst="down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9" name="Curved Up Arrow 128"/>
          <p:cNvSpPr/>
          <p:nvPr/>
        </p:nvSpPr>
        <p:spPr>
          <a:xfrm>
            <a:off x="5064049" y="997703"/>
            <a:ext cx="1686080" cy="274026"/>
          </a:xfrm>
          <a:prstGeom prst="curvedUp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Curved Up Arrow 129"/>
          <p:cNvSpPr/>
          <p:nvPr/>
        </p:nvSpPr>
        <p:spPr>
          <a:xfrm flipH="1">
            <a:off x="5038560" y="1138970"/>
            <a:ext cx="1848182" cy="274026"/>
          </a:xfrm>
          <a:prstGeom prst="curvedUp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15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OS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C29BA30-0D38-43F9-A9B1-EA5410DE2378}"/>
              </a:ext>
            </a:extLst>
          </p:cNvPr>
          <p:cNvSpPr txBox="1">
            <a:spLocks/>
          </p:cNvSpPr>
          <p:nvPr/>
        </p:nvSpPr>
        <p:spPr bwMode="auto">
          <a:xfrm>
            <a:off x="107504" y="1491630"/>
            <a:ext cx="8740142" cy="1477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•"/>
              <a:defRPr sz="2647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–"/>
              <a:defRPr sz="28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-72" charset="0"/>
              <a:buChar char="•"/>
              <a:defRPr sz="24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-72" charset="0"/>
              <a:buChar char="–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-72" charset="0"/>
              <a:buChar char="»"/>
              <a:defRPr sz="2000" kern="1200">
                <a:solidFill>
                  <a:schemeClr val="tx1"/>
                </a:solidFill>
                <a:latin typeface="Arial" pitchFamily="-72" charset="0"/>
                <a:ea typeface="ＭＳ Ｐゴシック" pitchFamily="-7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Pre-emptive Scheduling</a:t>
            </a:r>
          </a:p>
          <a:p>
            <a:endParaRPr lang="en-US" dirty="0"/>
          </a:p>
          <a:p>
            <a:r>
              <a:rPr lang="en-US" dirty="0"/>
              <a:t>Cooperative Pre-emptive Scheduling</a:t>
            </a:r>
          </a:p>
        </p:txBody>
      </p:sp>
    </p:spTree>
    <p:extLst>
      <p:ext uri="{BB962C8B-B14F-4D97-AF65-F5344CB8AC3E}">
        <p14:creationId xmlns:p14="http://schemas.microsoft.com/office/powerpoint/2010/main" val="2671968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2943947"/>
          </a:xfrm>
        </p:spPr>
        <p:txBody>
          <a:bodyPr/>
          <a:lstStyle/>
          <a:p>
            <a:r>
              <a:rPr lang="en-US" dirty="0"/>
              <a:t>Locks (like a stop light)</a:t>
            </a:r>
          </a:p>
          <a:p>
            <a:r>
              <a:rPr lang="en-US" dirty="0"/>
              <a:t>Row, Page, and Table Escalation</a:t>
            </a:r>
          </a:p>
          <a:p>
            <a:r>
              <a:rPr lang="en-US" dirty="0"/>
              <a:t>Latches (like - who watches the locks/’watchmen’)</a:t>
            </a:r>
          </a:p>
          <a:p>
            <a:r>
              <a:rPr lang="en-US" dirty="0"/>
              <a:t>Locks for Locks</a:t>
            </a:r>
          </a:p>
          <a:p>
            <a:r>
              <a:rPr lang="en-US" dirty="0"/>
              <a:t>Waits Cooperative Scheduling</a:t>
            </a:r>
          </a:p>
          <a:p>
            <a:r>
              <a:rPr lang="en-US" dirty="0"/>
              <a:t>Giving up our place in line willingly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Locks, Latches, Waits</a:t>
            </a:r>
          </a:p>
        </p:txBody>
      </p:sp>
    </p:spTree>
    <p:extLst>
      <p:ext uri="{BB962C8B-B14F-4D97-AF65-F5344CB8AC3E}">
        <p14:creationId xmlns:p14="http://schemas.microsoft.com/office/powerpoint/2010/main" val="320765095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C849CA-D919-4257-81DF-70458AB55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884747"/>
          </a:xfrm>
        </p:spPr>
        <p:txBody>
          <a:bodyPr/>
          <a:lstStyle/>
          <a:p>
            <a:r>
              <a:rPr lang="en-US" dirty="0"/>
              <a:t>Oh Wait, You thought you just needed to understand Windows?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C36BD8-9098-418F-A5F8-F9BBEFFE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5385EB-9956-4764-80DF-1072228A295F}"/>
              </a:ext>
            </a:extLst>
          </p:cNvPr>
          <p:cNvGrpSpPr/>
          <p:nvPr/>
        </p:nvGrpSpPr>
        <p:grpSpPr>
          <a:xfrm>
            <a:off x="4139952" y="1749133"/>
            <a:ext cx="2807638" cy="3315325"/>
            <a:chOff x="4845439" y="2140689"/>
            <a:chExt cx="1118448" cy="13336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637BD97-86E9-4D47-999F-59FF78369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769" y="2402043"/>
              <a:ext cx="745632" cy="991608"/>
            </a:xfrm>
            <a:custGeom>
              <a:avLst/>
              <a:gdLst>
                <a:gd name="T0" fmla="*/ 568 w 668"/>
                <a:gd name="T1" fmla="*/ 180 h 887"/>
                <a:gd name="T2" fmla="*/ 609 w 668"/>
                <a:gd name="T3" fmla="*/ 265 h 887"/>
                <a:gd name="T4" fmla="*/ 660 w 668"/>
                <a:gd name="T5" fmla="*/ 437 h 887"/>
                <a:gd name="T6" fmla="*/ 646 w 668"/>
                <a:gd name="T7" fmla="*/ 615 h 887"/>
                <a:gd name="T8" fmla="*/ 536 w 668"/>
                <a:gd name="T9" fmla="*/ 784 h 887"/>
                <a:gd name="T10" fmla="*/ 324 w 668"/>
                <a:gd name="T11" fmla="*/ 885 h 887"/>
                <a:gd name="T12" fmla="*/ 173 w 668"/>
                <a:gd name="T13" fmla="*/ 848 h 887"/>
                <a:gd name="T14" fmla="*/ 71 w 668"/>
                <a:gd name="T15" fmla="*/ 767 h 887"/>
                <a:gd name="T16" fmla="*/ 12 w 668"/>
                <a:gd name="T17" fmla="*/ 650 h 887"/>
                <a:gd name="T18" fmla="*/ 23 w 668"/>
                <a:gd name="T19" fmla="*/ 491 h 887"/>
                <a:gd name="T20" fmla="*/ 69 w 668"/>
                <a:gd name="T21" fmla="*/ 384 h 887"/>
                <a:gd name="T22" fmla="*/ 112 w 668"/>
                <a:gd name="T23" fmla="*/ 265 h 887"/>
                <a:gd name="T24" fmla="*/ 171 w 668"/>
                <a:gd name="T25" fmla="*/ 167 h 887"/>
                <a:gd name="T26" fmla="*/ 189 w 668"/>
                <a:gd name="T27" fmla="*/ 101 h 887"/>
                <a:gd name="T28" fmla="*/ 218 w 668"/>
                <a:gd name="T29" fmla="*/ 39 h 887"/>
                <a:gd name="T30" fmla="*/ 290 w 668"/>
                <a:gd name="T31" fmla="*/ 4 h 887"/>
                <a:gd name="T32" fmla="*/ 372 w 668"/>
                <a:gd name="T33" fmla="*/ 11 h 887"/>
                <a:gd name="T34" fmla="*/ 435 w 668"/>
                <a:gd name="T35" fmla="*/ 29 h 887"/>
                <a:gd name="T36" fmla="*/ 486 w 668"/>
                <a:gd name="T37" fmla="*/ 54 h 887"/>
                <a:gd name="T38" fmla="*/ 535 w 668"/>
                <a:gd name="T39" fmla="*/ 111 h 887"/>
                <a:gd name="T40" fmla="*/ 568 w 668"/>
                <a:gd name="T41" fmla="*/ 180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8" h="887">
                  <a:moveTo>
                    <a:pt x="568" y="180"/>
                  </a:moveTo>
                  <a:cubicBezTo>
                    <a:pt x="581" y="209"/>
                    <a:pt x="596" y="237"/>
                    <a:pt x="609" y="265"/>
                  </a:cubicBezTo>
                  <a:cubicBezTo>
                    <a:pt x="633" y="320"/>
                    <a:pt x="652" y="377"/>
                    <a:pt x="660" y="437"/>
                  </a:cubicBezTo>
                  <a:cubicBezTo>
                    <a:pt x="668" y="496"/>
                    <a:pt x="665" y="558"/>
                    <a:pt x="646" y="615"/>
                  </a:cubicBezTo>
                  <a:cubicBezTo>
                    <a:pt x="625" y="679"/>
                    <a:pt x="585" y="737"/>
                    <a:pt x="536" y="784"/>
                  </a:cubicBezTo>
                  <a:cubicBezTo>
                    <a:pt x="478" y="839"/>
                    <a:pt x="404" y="882"/>
                    <a:pt x="324" y="885"/>
                  </a:cubicBezTo>
                  <a:cubicBezTo>
                    <a:pt x="272" y="887"/>
                    <a:pt x="220" y="872"/>
                    <a:pt x="173" y="848"/>
                  </a:cubicBezTo>
                  <a:cubicBezTo>
                    <a:pt x="134" y="828"/>
                    <a:pt x="99" y="800"/>
                    <a:pt x="71" y="767"/>
                  </a:cubicBezTo>
                  <a:cubicBezTo>
                    <a:pt x="42" y="733"/>
                    <a:pt x="21" y="693"/>
                    <a:pt x="12" y="650"/>
                  </a:cubicBezTo>
                  <a:cubicBezTo>
                    <a:pt x="0" y="598"/>
                    <a:pt x="5" y="542"/>
                    <a:pt x="23" y="491"/>
                  </a:cubicBezTo>
                  <a:cubicBezTo>
                    <a:pt x="36" y="454"/>
                    <a:pt x="55" y="420"/>
                    <a:pt x="69" y="384"/>
                  </a:cubicBezTo>
                  <a:cubicBezTo>
                    <a:pt x="84" y="345"/>
                    <a:pt x="92" y="302"/>
                    <a:pt x="112" y="265"/>
                  </a:cubicBezTo>
                  <a:cubicBezTo>
                    <a:pt x="130" y="231"/>
                    <a:pt x="157" y="202"/>
                    <a:pt x="171" y="167"/>
                  </a:cubicBezTo>
                  <a:cubicBezTo>
                    <a:pt x="180" y="146"/>
                    <a:pt x="184" y="123"/>
                    <a:pt x="189" y="101"/>
                  </a:cubicBezTo>
                  <a:cubicBezTo>
                    <a:pt x="195" y="78"/>
                    <a:pt x="202" y="56"/>
                    <a:pt x="218" y="39"/>
                  </a:cubicBezTo>
                  <a:cubicBezTo>
                    <a:pt x="236" y="18"/>
                    <a:pt x="263" y="7"/>
                    <a:pt x="290" y="4"/>
                  </a:cubicBezTo>
                  <a:cubicBezTo>
                    <a:pt x="318" y="0"/>
                    <a:pt x="345" y="5"/>
                    <a:pt x="372" y="11"/>
                  </a:cubicBezTo>
                  <a:cubicBezTo>
                    <a:pt x="394" y="16"/>
                    <a:pt x="415" y="22"/>
                    <a:pt x="435" y="29"/>
                  </a:cubicBezTo>
                  <a:cubicBezTo>
                    <a:pt x="453" y="35"/>
                    <a:pt x="471" y="43"/>
                    <a:pt x="486" y="54"/>
                  </a:cubicBezTo>
                  <a:cubicBezTo>
                    <a:pt x="507" y="68"/>
                    <a:pt x="523" y="89"/>
                    <a:pt x="535" y="111"/>
                  </a:cubicBezTo>
                  <a:cubicBezTo>
                    <a:pt x="548" y="134"/>
                    <a:pt x="557" y="157"/>
                    <a:pt x="568" y="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523259-9462-4DD3-B641-475093A31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255" y="2140689"/>
              <a:ext cx="411251" cy="522708"/>
            </a:xfrm>
            <a:custGeom>
              <a:avLst/>
              <a:gdLst>
                <a:gd name="T0" fmla="*/ 7 w 370"/>
                <a:gd name="T1" fmla="*/ 356 h 467"/>
                <a:gd name="T2" fmla="*/ 4 w 370"/>
                <a:gd name="T3" fmla="*/ 262 h 467"/>
                <a:gd name="T4" fmla="*/ 1 w 370"/>
                <a:gd name="T5" fmla="*/ 173 h 467"/>
                <a:gd name="T6" fmla="*/ 21 w 370"/>
                <a:gd name="T7" fmla="*/ 84 h 467"/>
                <a:gd name="T8" fmla="*/ 83 w 370"/>
                <a:gd name="T9" fmla="*/ 19 h 467"/>
                <a:gd name="T10" fmla="*/ 166 w 370"/>
                <a:gd name="T11" fmla="*/ 0 h 467"/>
                <a:gd name="T12" fmla="*/ 276 w 370"/>
                <a:gd name="T13" fmla="*/ 35 h 467"/>
                <a:gd name="T14" fmla="*/ 325 w 370"/>
                <a:gd name="T15" fmla="*/ 89 h 467"/>
                <a:gd name="T16" fmla="*/ 350 w 370"/>
                <a:gd name="T17" fmla="*/ 145 h 467"/>
                <a:gd name="T18" fmla="*/ 361 w 370"/>
                <a:gd name="T19" fmla="*/ 273 h 467"/>
                <a:gd name="T20" fmla="*/ 367 w 370"/>
                <a:gd name="T21" fmla="*/ 394 h 467"/>
                <a:gd name="T22" fmla="*/ 362 w 370"/>
                <a:gd name="T23" fmla="*/ 419 h 467"/>
                <a:gd name="T24" fmla="*/ 344 w 370"/>
                <a:gd name="T25" fmla="*/ 437 h 467"/>
                <a:gd name="T26" fmla="*/ 320 w 370"/>
                <a:gd name="T27" fmla="*/ 445 h 467"/>
                <a:gd name="T28" fmla="*/ 269 w 370"/>
                <a:gd name="T29" fmla="*/ 448 h 467"/>
                <a:gd name="T30" fmla="*/ 196 w 370"/>
                <a:gd name="T31" fmla="*/ 463 h 467"/>
                <a:gd name="T32" fmla="*/ 107 w 370"/>
                <a:gd name="T33" fmla="*/ 463 h 467"/>
                <a:gd name="T34" fmla="*/ 72 w 370"/>
                <a:gd name="T35" fmla="*/ 461 h 467"/>
                <a:gd name="T36" fmla="*/ 38 w 370"/>
                <a:gd name="T37" fmla="*/ 451 h 467"/>
                <a:gd name="T38" fmla="*/ 21 w 370"/>
                <a:gd name="T39" fmla="*/ 438 h 467"/>
                <a:gd name="T40" fmla="*/ 11 w 370"/>
                <a:gd name="T41" fmla="*/ 418 h 467"/>
                <a:gd name="T42" fmla="*/ 9 w 370"/>
                <a:gd name="T43" fmla="*/ 386 h 467"/>
                <a:gd name="T44" fmla="*/ 7 w 370"/>
                <a:gd name="T45" fmla="*/ 35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0" h="467">
                  <a:moveTo>
                    <a:pt x="7" y="356"/>
                  </a:moveTo>
                  <a:cubicBezTo>
                    <a:pt x="5" y="325"/>
                    <a:pt x="5" y="294"/>
                    <a:pt x="4" y="262"/>
                  </a:cubicBezTo>
                  <a:cubicBezTo>
                    <a:pt x="3" y="233"/>
                    <a:pt x="0" y="203"/>
                    <a:pt x="1" y="173"/>
                  </a:cubicBezTo>
                  <a:cubicBezTo>
                    <a:pt x="2" y="142"/>
                    <a:pt x="7" y="112"/>
                    <a:pt x="21" y="84"/>
                  </a:cubicBezTo>
                  <a:cubicBezTo>
                    <a:pt x="35" y="57"/>
                    <a:pt x="56" y="34"/>
                    <a:pt x="83" y="19"/>
                  </a:cubicBezTo>
                  <a:cubicBezTo>
                    <a:pt x="109" y="6"/>
                    <a:pt x="138" y="0"/>
                    <a:pt x="166" y="0"/>
                  </a:cubicBezTo>
                  <a:cubicBezTo>
                    <a:pt x="205" y="1"/>
                    <a:pt x="244" y="12"/>
                    <a:pt x="276" y="35"/>
                  </a:cubicBezTo>
                  <a:cubicBezTo>
                    <a:pt x="295" y="50"/>
                    <a:pt x="312" y="68"/>
                    <a:pt x="325" y="89"/>
                  </a:cubicBezTo>
                  <a:cubicBezTo>
                    <a:pt x="336" y="106"/>
                    <a:pt x="345" y="125"/>
                    <a:pt x="350" y="145"/>
                  </a:cubicBezTo>
                  <a:cubicBezTo>
                    <a:pt x="361" y="186"/>
                    <a:pt x="359" y="230"/>
                    <a:pt x="361" y="273"/>
                  </a:cubicBezTo>
                  <a:cubicBezTo>
                    <a:pt x="363" y="313"/>
                    <a:pt x="370" y="353"/>
                    <a:pt x="367" y="394"/>
                  </a:cubicBezTo>
                  <a:cubicBezTo>
                    <a:pt x="367" y="402"/>
                    <a:pt x="366" y="411"/>
                    <a:pt x="362" y="419"/>
                  </a:cubicBezTo>
                  <a:cubicBezTo>
                    <a:pt x="358" y="427"/>
                    <a:pt x="352" y="433"/>
                    <a:pt x="344" y="437"/>
                  </a:cubicBezTo>
                  <a:cubicBezTo>
                    <a:pt x="337" y="441"/>
                    <a:pt x="329" y="444"/>
                    <a:pt x="320" y="445"/>
                  </a:cubicBezTo>
                  <a:cubicBezTo>
                    <a:pt x="303" y="448"/>
                    <a:pt x="286" y="446"/>
                    <a:pt x="269" y="448"/>
                  </a:cubicBezTo>
                  <a:cubicBezTo>
                    <a:pt x="244" y="450"/>
                    <a:pt x="221" y="459"/>
                    <a:pt x="196" y="463"/>
                  </a:cubicBezTo>
                  <a:cubicBezTo>
                    <a:pt x="167" y="467"/>
                    <a:pt x="137" y="464"/>
                    <a:pt x="107" y="463"/>
                  </a:cubicBezTo>
                  <a:cubicBezTo>
                    <a:pt x="96" y="463"/>
                    <a:pt x="84" y="462"/>
                    <a:pt x="72" y="461"/>
                  </a:cubicBezTo>
                  <a:cubicBezTo>
                    <a:pt x="60" y="459"/>
                    <a:pt x="48" y="457"/>
                    <a:pt x="38" y="451"/>
                  </a:cubicBezTo>
                  <a:cubicBezTo>
                    <a:pt x="32" y="448"/>
                    <a:pt x="26" y="443"/>
                    <a:pt x="21" y="438"/>
                  </a:cubicBezTo>
                  <a:cubicBezTo>
                    <a:pt x="16" y="432"/>
                    <a:pt x="12" y="426"/>
                    <a:pt x="11" y="418"/>
                  </a:cubicBezTo>
                  <a:cubicBezTo>
                    <a:pt x="8" y="408"/>
                    <a:pt x="9" y="397"/>
                    <a:pt x="9" y="386"/>
                  </a:cubicBezTo>
                  <a:cubicBezTo>
                    <a:pt x="9" y="376"/>
                    <a:pt x="8" y="366"/>
                    <a:pt x="7" y="3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3A578FB-3403-4B4C-8C0C-B5B975EE6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50" y="3186106"/>
              <a:ext cx="353599" cy="245980"/>
            </a:xfrm>
            <a:custGeom>
              <a:avLst/>
              <a:gdLst>
                <a:gd name="T0" fmla="*/ 38 w 315"/>
                <a:gd name="T1" fmla="*/ 184 h 219"/>
                <a:gd name="T2" fmla="*/ 104 w 315"/>
                <a:gd name="T3" fmla="*/ 190 h 219"/>
                <a:gd name="T4" fmla="*/ 161 w 315"/>
                <a:gd name="T5" fmla="*/ 202 h 219"/>
                <a:gd name="T6" fmla="*/ 250 w 315"/>
                <a:gd name="T7" fmla="*/ 219 h 219"/>
                <a:gd name="T8" fmla="*/ 274 w 315"/>
                <a:gd name="T9" fmla="*/ 217 h 219"/>
                <a:gd name="T10" fmla="*/ 296 w 315"/>
                <a:gd name="T11" fmla="*/ 207 h 219"/>
                <a:gd name="T12" fmla="*/ 313 w 315"/>
                <a:gd name="T13" fmla="*/ 177 h 219"/>
                <a:gd name="T14" fmla="*/ 310 w 315"/>
                <a:gd name="T15" fmla="*/ 141 h 219"/>
                <a:gd name="T16" fmla="*/ 277 w 315"/>
                <a:gd name="T17" fmla="*/ 79 h 219"/>
                <a:gd name="T18" fmla="*/ 256 w 315"/>
                <a:gd name="T19" fmla="*/ 43 h 219"/>
                <a:gd name="T20" fmla="*/ 228 w 315"/>
                <a:gd name="T21" fmla="*/ 14 h 219"/>
                <a:gd name="T22" fmla="*/ 174 w 315"/>
                <a:gd name="T23" fmla="*/ 2 h 219"/>
                <a:gd name="T24" fmla="*/ 120 w 315"/>
                <a:gd name="T25" fmla="*/ 20 h 219"/>
                <a:gd name="T26" fmla="*/ 62 w 315"/>
                <a:gd name="T27" fmla="*/ 72 h 219"/>
                <a:gd name="T28" fmla="*/ 50 w 315"/>
                <a:gd name="T29" fmla="*/ 97 h 219"/>
                <a:gd name="T30" fmla="*/ 35 w 315"/>
                <a:gd name="T31" fmla="*/ 120 h 219"/>
                <a:gd name="T32" fmla="*/ 12 w 315"/>
                <a:gd name="T33" fmla="*/ 139 h 219"/>
                <a:gd name="T34" fmla="*/ 3 w 315"/>
                <a:gd name="T35" fmla="*/ 152 h 219"/>
                <a:gd name="T36" fmla="*/ 2 w 315"/>
                <a:gd name="T37" fmla="*/ 167 h 219"/>
                <a:gd name="T38" fmla="*/ 8 w 315"/>
                <a:gd name="T39" fmla="*/ 175 h 219"/>
                <a:gd name="T40" fmla="*/ 17 w 315"/>
                <a:gd name="T41" fmla="*/ 181 h 219"/>
                <a:gd name="T42" fmla="*/ 38 w 315"/>
                <a:gd name="T43" fmla="*/ 18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5" h="219">
                  <a:moveTo>
                    <a:pt x="38" y="184"/>
                  </a:moveTo>
                  <a:cubicBezTo>
                    <a:pt x="60" y="185"/>
                    <a:pt x="82" y="187"/>
                    <a:pt x="104" y="190"/>
                  </a:cubicBezTo>
                  <a:cubicBezTo>
                    <a:pt x="123" y="193"/>
                    <a:pt x="142" y="197"/>
                    <a:pt x="161" y="202"/>
                  </a:cubicBezTo>
                  <a:cubicBezTo>
                    <a:pt x="190" y="209"/>
                    <a:pt x="220" y="218"/>
                    <a:pt x="250" y="219"/>
                  </a:cubicBezTo>
                  <a:cubicBezTo>
                    <a:pt x="258" y="219"/>
                    <a:pt x="266" y="219"/>
                    <a:pt x="274" y="217"/>
                  </a:cubicBezTo>
                  <a:cubicBezTo>
                    <a:pt x="282" y="215"/>
                    <a:pt x="289" y="212"/>
                    <a:pt x="296" y="207"/>
                  </a:cubicBezTo>
                  <a:cubicBezTo>
                    <a:pt x="305" y="200"/>
                    <a:pt x="311" y="188"/>
                    <a:pt x="313" y="177"/>
                  </a:cubicBezTo>
                  <a:cubicBezTo>
                    <a:pt x="315" y="165"/>
                    <a:pt x="314" y="153"/>
                    <a:pt x="310" y="141"/>
                  </a:cubicBezTo>
                  <a:cubicBezTo>
                    <a:pt x="304" y="119"/>
                    <a:pt x="289" y="99"/>
                    <a:pt x="277" y="79"/>
                  </a:cubicBezTo>
                  <a:cubicBezTo>
                    <a:pt x="270" y="67"/>
                    <a:pt x="264" y="55"/>
                    <a:pt x="256" y="43"/>
                  </a:cubicBezTo>
                  <a:cubicBezTo>
                    <a:pt x="248" y="32"/>
                    <a:pt x="239" y="21"/>
                    <a:pt x="228" y="14"/>
                  </a:cubicBezTo>
                  <a:cubicBezTo>
                    <a:pt x="212" y="4"/>
                    <a:pt x="192" y="0"/>
                    <a:pt x="174" y="2"/>
                  </a:cubicBezTo>
                  <a:cubicBezTo>
                    <a:pt x="155" y="4"/>
                    <a:pt x="137" y="11"/>
                    <a:pt x="120" y="20"/>
                  </a:cubicBezTo>
                  <a:cubicBezTo>
                    <a:pt x="96" y="32"/>
                    <a:pt x="74" y="48"/>
                    <a:pt x="62" y="72"/>
                  </a:cubicBezTo>
                  <a:cubicBezTo>
                    <a:pt x="57" y="80"/>
                    <a:pt x="54" y="88"/>
                    <a:pt x="50" y="97"/>
                  </a:cubicBezTo>
                  <a:cubicBezTo>
                    <a:pt x="46" y="105"/>
                    <a:pt x="42" y="113"/>
                    <a:pt x="35" y="120"/>
                  </a:cubicBezTo>
                  <a:cubicBezTo>
                    <a:pt x="28" y="127"/>
                    <a:pt x="19" y="132"/>
                    <a:pt x="12" y="139"/>
                  </a:cubicBezTo>
                  <a:cubicBezTo>
                    <a:pt x="8" y="143"/>
                    <a:pt x="5" y="147"/>
                    <a:pt x="3" y="152"/>
                  </a:cubicBezTo>
                  <a:cubicBezTo>
                    <a:pt x="1" y="157"/>
                    <a:pt x="0" y="162"/>
                    <a:pt x="2" y="167"/>
                  </a:cubicBezTo>
                  <a:cubicBezTo>
                    <a:pt x="3" y="170"/>
                    <a:pt x="5" y="173"/>
                    <a:pt x="8" y="175"/>
                  </a:cubicBezTo>
                  <a:cubicBezTo>
                    <a:pt x="11" y="178"/>
                    <a:pt x="14" y="179"/>
                    <a:pt x="17" y="181"/>
                  </a:cubicBezTo>
                  <a:cubicBezTo>
                    <a:pt x="24" y="183"/>
                    <a:pt x="31" y="183"/>
                    <a:pt x="38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EAD9279-9BEA-42BA-B4DF-B062BBE23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2986" y="3186106"/>
              <a:ext cx="330538" cy="245980"/>
            </a:xfrm>
            <a:custGeom>
              <a:avLst/>
              <a:gdLst>
                <a:gd name="T0" fmla="*/ 257 w 296"/>
                <a:gd name="T1" fmla="*/ 182 h 219"/>
                <a:gd name="T2" fmla="*/ 202 w 296"/>
                <a:gd name="T3" fmla="*/ 190 h 219"/>
                <a:gd name="T4" fmla="*/ 151 w 296"/>
                <a:gd name="T5" fmla="*/ 202 h 219"/>
                <a:gd name="T6" fmla="*/ 64 w 296"/>
                <a:gd name="T7" fmla="*/ 219 h 219"/>
                <a:gd name="T8" fmla="*/ 41 w 296"/>
                <a:gd name="T9" fmla="*/ 217 h 219"/>
                <a:gd name="T10" fmla="*/ 20 w 296"/>
                <a:gd name="T11" fmla="*/ 207 h 219"/>
                <a:gd name="T12" fmla="*/ 3 w 296"/>
                <a:gd name="T13" fmla="*/ 177 h 219"/>
                <a:gd name="T14" fmla="*/ 5 w 296"/>
                <a:gd name="T15" fmla="*/ 142 h 219"/>
                <a:gd name="T16" fmla="*/ 38 w 296"/>
                <a:gd name="T17" fmla="*/ 79 h 219"/>
                <a:gd name="T18" fmla="*/ 58 w 296"/>
                <a:gd name="T19" fmla="*/ 43 h 219"/>
                <a:gd name="T20" fmla="*/ 86 w 296"/>
                <a:gd name="T21" fmla="*/ 14 h 219"/>
                <a:gd name="T22" fmla="*/ 139 w 296"/>
                <a:gd name="T23" fmla="*/ 2 h 219"/>
                <a:gd name="T24" fmla="*/ 191 w 296"/>
                <a:gd name="T25" fmla="*/ 20 h 219"/>
                <a:gd name="T26" fmla="*/ 248 w 296"/>
                <a:gd name="T27" fmla="*/ 72 h 219"/>
                <a:gd name="T28" fmla="*/ 273 w 296"/>
                <a:gd name="T29" fmla="*/ 120 h 219"/>
                <a:gd name="T30" fmla="*/ 291 w 296"/>
                <a:gd name="T31" fmla="*/ 143 h 219"/>
                <a:gd name="T32" fmla="*/ 296 w 296"/>
                <a:gd name="T33" fmla="*/ 157 h 219"/>
                <a:gd name="T34" fmla="*/ 292 w 296"/>
                <a:gd name="T35" fmla="*/ 171 h 219"/>
                <a:gd name="T36" fmla="*/ 285 w 296"/>
                <a:gd name="T37" fmla="*/ 178 h 219"/>
                <a:gd name="T38" fmla="*/ 276 w 296"/>
                <a:gd name="T39" fmla="*/ 181 h 219"/>
                <a:gd name="T40" fmla="*/ 257 w 296"/>
                <a:gd name="T41" fmla="*/ 18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6" h="219">
                  <a:moveTo>
                    <a:pt x="257" y="182"/>
                  </a:moveTo>
                  <a:cubicBezTo>
                    <a:pt x="238" y="183"/>
                    <a:pt x="220" y="186"/>
                    <a:pt x="202" y="190"/>
                  </a:cubicBezTo>
                  <a:cubicBezTo>
                    <a:pt x="185" y="193"/>
                    <a:pt x="168" y="197"/>
                    <a:pt x="151" y="202"/>
                  </a:cubicBezTo>
                  <a:cubicBezTo>
                    <a:pt x="122" y="209"/>
                    <a:pt x="94" y="218"/>
                    <a:pt x="64" y="219"/>
                  </a:cubicBezTo>
                  <a:cubicBezTo>
                    <a:pt x="56" y="219"/>
                    <a:pt x="49" y="219"/>
                    <a:pt x="41" y="217"/>
                  </a:cubicBezTo>
                  <a:cubicBezTo>
                    <a:pt x="33" y="215"/>
                    <a:pt x="26" y="212"/>
                    <a:pt x="20" y="207"/>
                  </a:cubicBezTo>
                  <a:cubicBezTo>
                    <a:pt x="11" y="200"/>
                    <a:pt x="5" y="188"/>
                    <a:pt x="3" y="177"/>
                  </a:cubicBezTo>
                  <a:cubicBezTo>
                    <a:pt x="0" y="165"/>
                    <a:pt x="2" y="153"/>
                    <a:pt x="5" y="142"/>
                  </a:cubicBezTo>
                  <a:cubicBezTo>
                    <a:pt x="12" y="119"/>
                    <a:pt x="26" y="99"/>
                    <a:pt x="38" y="79"/>
                  </a:cubicBezTo>
                  <a:cubicBezTo>
                    <a:pt x="45" y="67"/>
                    <a:pt x="51" y="55"/>
                    <a:pt x="58" y="43"/>
                  </a:cubicBezTo>
                  <a:cubicBezTo>
                    <a:pt x="66" y="32"/>
                    <a:pt x="75" y="21"/>
                    <a:pt x="86" y="14"/>
                  </a:cubicBezTo>
                  <a:cubicBezTo>
                    <a:pt x="101" y="4"/>
                    <a:pt x="121" y="0"/>
                    <a:pt x="139" y="2"/>
                  </a:cubicBezTo>
                  <a:cubicBezTo>
                    <a:pt x="157" y="4"/>
                    <a:pt x="175" y="11"/>
                    <a:pt x="191" y="20"/>
                  </a:cubicBezTo>
                  <a:cubicBezTo>
                    <a:pt x="214" y="32"/>
                    <a:pt x="235" y="49"/>
                    <a:pt x="248" y="72"/>
                  </a:cubicBezTo>
                  <a:cubicBezTo>
                    <a:pt x="257" y="87"/>
                    <a:pt x="262" y="105"/>
                    <a:pt x="273" y="120"/>
                  </a:cubicBezTo>
                  <a:cubicBezTo>
                    <a:pt x="279" y="128"/>
                    <a:pt x="286" y="135"/>
                    <a:pt x="291" y="143"/>
                  </a:cubicBezTo>
                  <a:cubicBezTo>
                    <a:pt x="294" y="148"/>
                    <a:pt x="295" y="152"/>
                    <a:pt x="296" y="157"/>
                  </a:cubicBezTo>
                  <a:cubicBezTo>
                    <a:pt x="296" y="162"/>
                    <a:pt x="295" y="167"/>
                    <a:pt x="292" y="171"/>
                  </a:cubicBezTo>
                  <a:cubicBezTo>
                    <a:pt x="291" y="174"/>
                    <a:pt x="288" y="176"/>
                    <a:pt x="285" y="178"/>
                  </a:cubicBezTo>
                  <a:cubicBezTo>
                    <a:pt x="282" y="179"/>
                    <a:pt x="279" y="180"/>
                    <a:pt x="276" y="181"/>
                  </a:cubicBezTo>
                  <a:cubicBezTo>
                    <a:pt x="270" y="182"/>
                    <a:pt x="263" y="182"/>
                    <a:pt x="257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39DCAD7-0A85-433E-BFA3-3DD362946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951" y="2501973"/>
              <a:ext cx="568833" cy="845558"/>
            </a:xfrm>
            <a:custGeom>
              <a:avLst/>
              <a:gdLst>
                <a:gd name="T0" fmla="*/ 156 w 508"/>
                <a:gd name="T1" fmla="*/ 19 h 756"/>
                <a:gd name="T2" fmla="*/ 147 w 508"/>
                <a:gd name="T3" fmla="*/ 37 h 756"/>
                <a:gd name="T4" fmla="*/ 145 w 508"/>
                <a:gd name="T5" fmla="*/ 57 h 756"/>
                <a:gd name="T6" fmla="*/ 142 w 508"/>
                <a:gd name="T7" fmla="*/ 97 h 756"/>
                <a:gd name="T8" fmla="*/ 121 w 508"/>
                <a:gd name="T9" fmla="*/ 134 h 756"/>
                <a:gd name="T10" fmla="*/ 85 w 508"/>
                <a:gd name="T11" fmla="*/ 199 h 756"/>
                <a:gd name="T12" fmla="*/ 81 w 508"/>
                <a:gd name="T13" fmla="*/ 244 h 756"/>
                <a:gd name="T14" fmla="*/ 39 w 508"/>
                <a:gd name="T15" fmla="*/ 319 h 756"/>
                <a:gd name="T16" fmla="*/ 5 w 508"/>
                <a:gd name="T17" fmla="*/ 444 h 756"/>
                <a:gd name="T18" fmla="*/ 28 w 508"/>
                <a:gd name="T19" fmla="*/ 601 h 756"/>
                <a:gd name="T20" fmla="*/ 94 w 508"/>
                <a:gd name="T21" fmla="*/ 694 h 756"/>
                <a:gd name="T22" fmla="*/ 143 w 508"/>
                <a:gd name="T23" fmla="*/ 726 h 756"/>
                <a:gd name="T24" fmla="*/ 339 w 508"/>
                <a:gd name="T25" fmla="*/ 724 h 756"/>
                <a:gd name="T26" fmla="*/ 422 w 508"/>
                <a:gd name="T27" fmla="*/ 658 h 756"/>
                <a:gd name="T28" fmla="*/ 464 w 508"/>
                <a:gd name="T29" fmla="*/ 611 h 756"/>
                <a:gd name="T30" fmla="*/ 500 w 508"/>
                <a:gd name="T31" fmla="*/ 494 h 756"/>
                <a:gd name="T32" fmla="*/ 477 w 508"/>
                <a:gd name="T33" fmla="*/ 282 h 756"/>
                <a:gd name="T34" fmla="*/ 435 w 508"/>
                <a:gd name="T35" fmla="*/ 222 h 756"/>
                <a:gd name="T36" fmla="*/ 408 w 508"/>
                <a:gd name="T37" fmla="*/ 132 h 756"/>
                <a:gd name="T38" fmla="*/ 378 w 508"/>
                <a:gd name="T39" fmla="*/ 70 h 756"/>
                <a:gd name="T40" fmla="*/ 367 w 508"/>
                <a:gd name="T41" fmla="*/ 45 h 756"/>
                <a:gd name="T42" fmla="*/ 352 w 508"/>
                <a:gd name="T43" fmla="*/ 22 h 756"/>
                <a:gd name="T44" fmla="*/ 327 w 508"/>
                <a:gd name="T45" fmla="*/ 7 h 756"/>
                <a:gd name="T46" fmla="*/ 299 w 508"/>
                <a:gd name="T47" fmla="*/ 3 h 756"/>
                <a:gd name="T48" fmla="*/ 242 w 508"/>
                <a:gd name="T49" fmla="*/ 3 h 756"/>
                <a:gd name="T50" fmla="*/ 196 w 508"/>
                <a:gd name="T51" fmla="*/ 1 h 756"/>
                <a:gd name="T52" fmla="*/ 174 w 508"/>
                <a:gd name="T53" fmla="*/ 6 h 756"/>
                <a:gd name="T54" fmla="*/ 156 w 508"/>
                <a:gd name="T55" fmla="*/ 1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8" h="756">
                  <a:moveTo>
                    <a:pt x="156" y="19"/>
                  </a:moveTo>
                  <a:cubicBezTo>
                    <a:pt x="152" y="24"/>
                    <a:pt x="149" y="30"/>
                    <a:pt x="147" y="37"/>
                  </a:cubicBezTo>
                  <a:cubicBezTo>
                    <a:pt x="146" y="43"/>
                    <a:pt x="145" y="50"/>
                    <a:pt x="145" y="57"/>
                  </a:cubicBezTo>
                  <a:cubicBezTo>
                    <a:pt x="144" y="70"/>
                    <a:pt x="145" y="84"/>
                    <a:pt x="142" y="97"/>
                  </a:cubicBezTo>
                  <a:cubicBezTo>
                    <a:pt x="138" y="111"/>
                    <a:pt x="129" y="123"/>
                    <a:pt x="121" y="134"/>
                  </a:cubicBezTo>
                  <a:cubicBezTo>
                    <a:pt x="106" y="155"/>
                    <a:pt x="92" y="175"/>
                    <a:pt x="85" y="199"/>
                  </a:cubicBezTo>
                  <a:cubicBezTo>
                    <a:pt x="80" y="214"/>
                    <a:pt x="79" y="229"/>
                    <a:pt x="81" y="244"/>
                  </a:cubicBezTo>
                  <a:cubicBezTo>
                    <a:pt x="64" y="268"/>
                    <a:pt x="50" y="293"/>
                    <a:pt x="39" y="319"/>
                  </a:cubicBezTo>
                  <a:cubicBezTo>
                    <a:pt x="21" y="359"/>
                    <a:pt x="9" y="401"/>
                    <a:pt x="5" y="444"/>
                  </a:cubicBezTo>
                  <a:cubicBezTo>
                    <a:pt x="0" y="497"/>
                    <a:pt x="7" y="552"/>
                    <a:pt x="28" y="601"/>
                  </a:cubicBezTo>
                  <a:cubicBezTo>
                    <a:pt x="43" y="636"/>
                    <a:pt x="65" y="668"/>
                    <a:pt x="94" y="694"/>
                  </a:cubicBezTo>
                  <a:cubicBezTo>
                    <a:pt x="109" y="706"/>
                    <a:pt x="126" y="717"/>
                    <a:pt x="143" y="726"/>
                  </a:cubicBezTo>
                  <a:cubicBezTo>
                    <a:pt x="204" y="756"/>
                    <a:pt x="279" y="756"/>
                    <a:pt x="339" y="724"/>
                  </a:cubicBezTo>
                  <a:cubicBezTo>
                    <a:pt x="370" y="707"/>
                    <a:pt x="397" y="683"/>
                    <a:pt x="422" y="658"/>
                  </a:cubicBezTo>
                  <a:cubicBezTo>
                    <a:pt x="437" y="644"/>
                    <a:pt x="453" y="628"/>
                    <a:pt x="464" y="611"/>
                  </a:cubicBezTo>
                  <a:cubicBezTo>
                    <a:pt x="487" y="576"/>
                    <a:pt x="495" y="534"/>
                    <a:pt x="500" y="494"/>
                  </a:cubicBezTo>
                  <a:cubicBezTo>
                    <a:pt x="508" y="422"/>
                    <a:pt x="508" y="347"/>
                    <a:pt x="477" y="282"/>
                  </a:cubicBezTo>
                  <a:cubicBezTo>
                    <a:pt x="466" y="260"/>
                    <a:pt x="452" y="239"/>
                    <a:pt x="435" y="222"/>
                  </a:cubicBezTo>
                  <a:cubicBezTo>
                    <a:pt x="430" y="191"/>
                    <a:pt x="421" y="160"/>
                    <a:pt x="408" y="132"/>
                  </a:cubicBezTo>
                  <a:cubicBezTo>
                    <a:pt x="399" y="111"/>
                    <a:pt x="387" y="91"/>
                    <a:pt x="378" y="70"/>
                  </a:cubicBezTo>
                  <a:cubicBezTo>
                    <a:pt x="375" y="62"/>
                    <a:pt x="371" y="53"/>
                    <a:pt x="367" y="45"/>
                  </a:cubicBezTo>
                  <a:cubicBezTo>
                    <a:pt x="363" y="36"/>
                    <a:pt x="358" y="28"/>
                    <a:pt x="352" y="22"/>
                  </a:cubicBezTo>
                  <a:cubicBezTo>
                    <a:pt x="345" y="15"/>
                    <a:pt x="336" y="10"/>
                    <a:pt x="327" y="7"/>
                  </a:cubicBezTo>
                  <a:cubicBezTo>
                    <a:pt x="318" y="4"/>
                    <a:pt x="309" y="3"/>
                    <a:pt x="299" y="3"/>
                  </a:cubicBezTo>
                  <a:cubicBezTo>
                    <a:pt x="280" y="2"/>
                    <a:pt x="261" y="4"/>
                    <a:pt x="242" y="3"/>
                  </a:cubicBezTo>
                  <a:cubicBezTo>
                    <a:pt x="227" y="3"/>
                    <a:pt x="211" y="0"/>
                    <a:pt x="196" y="1"/>
                  </a:cubicBezTo>
                  <a:cubicBezTo>
                    <a:pt x="189" y="1"/>
                    <a:pt x="181" y="3"/>
                    <a:pt x="174" y="6"/>
                  </a:cubicBezTo>
                  <a:cubicBezTo>
                    <a:pt x="167" y="8"/>
                    <a:pt x="161" y="13"/>
                    <a:pt x="156" y="19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08039AA-7F81-4CCD-8142-09B88B87F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5439" y="3051585"/>
              <a:ext cx="434311" cy="418935"/>
            </a:xfrm>
            <a:custGeom>
              <a:avLst/>
              <a:gdLst>
                <a:gd name="T0" fmla="*/ 163 w 386"/>
                <a:gd name="T1" fmla="*/ 3 h 376"/>
                <a:gd name="T2" fmla="*/ 183 w 386"/>
                <a:gd name="T3" fmla="*/ 1 h 376"/>
                <a:gd name="T4" fmla="*/ 203 w 386"/>
                <a:gd name="T5" fmla="*/ 9 h 376"/>
                <a:gd name="T6" fmla="*/ 231 w 386"/>
                <a:gd name="T7" fmla="*/ 39 h 376"/>
                <a:gd name="T8" fmla="*/ 284 w 386"/>
                <a:gd name="T9" fmla="*/ 118 h 376"/>
                <a:gd name="T10" fmla="*/ 325 w 386"/>
                <a:gd name="T11" fmla="*/ 184 h 376"/>
                <a:gd name="T12" fmla="*/ 357 w 386"/>
                <a:gd name="T13" fmla="*/ 223 h 376"/>
                <a:gd name="T14" fmla="*/ 380 w 386"/>
                <a:gd name="T15" fmla="*/ 267 h 376"/>
                <a:gd name="T16" fmla="*/ 374 w 386"/>
                <a:gd name="T17" fmla="*/ 331 h 376"/>
                <a:gd name="T18" fmla="*/ 342 w 386"/>
                <a:gd name="T19" fmla="*/ 364 h 376"/>
                <a:gd name="T20" fmla="*/ 298 w 386"/>
                <a:gd name="T21" fmla="*/ 376 h 376"/>
                <a:gd name="T22" fmla="*/ 228 w 386"/>
                <a:gd name="T23" fmla="*/ 353 h 376"/>
                <a:gd name="T24" fmla="*/ 83 w 386"/>
                <a:gd name="T25" fmla="*/ 315 h 376"/>
                <a:gd name="T26" fmla="*/ 39 w 386"/>
                <a:gd name="T27" fmla="*/ 301 h 376"/>
                <a:gd name="T28" fmla="*/ 19 w 386"/>
                <a:gd name="T29" fmla="*/ 295 h 376"/>
                <a:gd name="T30" fmla="*/ 3 w 386"/>
                <a:gd name="T31" fmla="*/ 282 h 376"/>
                <a:gd name="T32" fmla="*/ 0 w 386"/>
                <a:gd name="T33" fmla="*/ 267 h 376"/>
                <a:gd name="T34" fmla="*/ 3 w 386"/>
                <a:gd name="T35" fmla="*/ 252 h 376"/>
                <a:gd name="T36" fmla="*/ 16 w 386"/>
                <a:gd name="T37" fmla="*/ 223 h 376"/>
                <a:gd name="T38" fmla="*/ 23 w 386"/>
                <a:gd name="T39" fmla="*/ 173 h 376"/>
                <a:gd name="T40" fmla="*/ 18 w 386"/>
                <a:gd name="T41" fmla="*/ 122 h 376"/>
                <a:gd name="T42" fmla="*/ 19 w 386"/>
                <a:gd name="T43" fmla="*/ 99 h 376"/>
                <a:gd name="T44" fmla="*/ 29 w 386"/>
                <a:gd name="T45" fmla="*/ 79 h 376"/>
                <a:gd name="T46" fmla="*/ 48 w 386"/>
                <a:gd name="T47" fmla="*/ 70 h 376"/>
                <a:gd name="T48" fmla="*/ 69 w 386"/>
                <a:gd name="T49" fmla="*/ 68 h 376"/>
                <a:gd name="T50" fmla="*/ 91 w 386"/>
                <a:gd name="T51" fmla="*/ 68 h 376"/>
                <a:gd name="T52" fmla="*/ 111 w 386"/>
                <a:gd name="T53" fmla="*/ 63 h 376"/>
                <a:gd name="T54" fmla="*/ 126 w 386"/>
                <a:gd name="T55" fmla="*/ 49 h 376"/>
                <a:gd name="T56" fmla="*/ 136 w 386"/>
                <a:gd name="T57" fmla="*/ 32 h 376"/>
                <a:gd name="T58" fmla="*/ 147 w 386"/>
                <a:gd name="T59" fmla="*/ 15 h 376"/>
                <a:gd name="T60" fmla="*/ 163 w 386"/>
                <a:gd name="T61" fmla="*/ 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6" h="376">
                  <a:moveTo>
                    <a:pt x="163" y="3"/>
                  </a:moveTo>
                  <a:cubicBezTo>
                    <a:pt x="169" y="0"/>
                    <a:pt x="177" y="0"/>
                    <a:pt x="183" y="1"/>
                  </a:cubicBezTo>
                  <a:cubicBezTo>
                    <a:pt x="190" y="2"/>
                    <a:pt x="197" y="5"/>
                    <a:pt x="203" y="9"/>
                  </a:cubicBezTo>
                  <a:cubicBezTo>
                    <a:pt x="214" y="17"/>
                    <a:pt x="223" y="28"/>
                    <a:pt x="231" y="39"/>
                  </a:cubicBezTo>
                  <a:cubicBezTo>
                    <a:pt x="250" y="65"/>
                    <a:pt x="268" y="91"/>
                    <a:pt x="284" y="118"/>
                  </a:cubicBezTo>
                  <a:cubicBezTo>
                    <a:pt x="298" y="140"/>
                    <a:pt x="310" y="163"/>
                    <a:pt x="325" y="184"/>
                  </a:cubicBezTo>
                  <a:cubicBezTo>
                    <a:pt x="335" y="197"/>
                    <a:pt x="347" y="210"/>
                    <a:pt x="357" y="223"/>
                  </a:cubicBezTo>
                  <a:cubicBezTo>
                    <a:pt x="367" y="236"/>
                    <a:pt x="376" y="251"/>
                    <a:pt x="380" y="267"/>
                  </a:cubicBezTo>
                  <a:cubicBezTo>
                    <a:pt x="386" y="288"/>
                    <a:pt x="384" y="312"/>
                    <a:pt x="374" y="331"/>
                  </a:cubicBezTo>
                  <a:cubicBezTo>
                    <a:pt x="366" y="345"/>
                    <a:pt x="355" y="356"/>
                    <a:pt x="342" y="364"/>
                  </a:cubicBezTo>
                  <a:cubicBezTo>
                    <a:pt x="329" y="372"/>
                    <a:pt x="313" y="376"/>
                    <a:pt x="298" y="376"/>
                  </a:cubicBezTo>
                  <a:cubicBezTo>
                    <a:pt x="273" y="375"/>
                    <a:pt x="251" y="362"/>
                    <a:pt x="228" y="353"/>
                  </a:cubicBezTo>
                  <a:cubicBezTo>
                    <a:pt x="181" y="335"/>
                    <a:pt x="131" y="329"/>
                    <a:pt x="83" y="315"/>
                  </a:cubicBezTo>
                  <a:cubicBezTo>
                    <a:pt x="68" y="311"/>
                    <a:pt x="53" y="305"/>
                    <a:pt x="39" y="301"/>
                  </a:cubicBezTo>
                  <a:cubicBezTo>
                    <a:pt x="32" y="300"/>
                    <a:pt x="25" y="298"/>
                    <a:pt x="19" y="295"/>
                  </a:cubicBezTo>
                  <a:cubicBezTo>
                    <a:pt x="13" y="292"/>
                    <a:pt x="7" y="288"/>
                    <a:pt x="3" y="282"/>
                  </a:cubicBezTo>
                  <a:cubicBezTo>
                    <a:pt x="1" y="278"/>
                    <a:pt x="0" y="272"/>
                    <a:pt x="0" y="267"/>
                  </a:cubicBezTo>
                  <a:cubicBezTo>
                    <a:pt x="0" y="262"/>
                    <a:pt x="1" y="257"/>
                    <a:pt x="3" y="252"/>
                  </a:cubicBezTo>
                  <a:cubicBezTo>
                    <a:pt x="6" y="242"/>
                    <a:pt x="12" y="233"/>
                    <a:pt x="16" y="223"/>
                  </a:cubicBezTo>
                  <a:cubicBezTo>
                    <a:pt x="23" y="208"/>
                    <a:pt x="24" y="190"/>
                    <a:pt x="23" y="173"/>
                  </a:cubicBezTo>
                  <a:cubicBezTo>
                    <a:pt x="22" y="156"/>
                    <a:pt x="19" y="139"/>
                    <a:pt x="18" y="122"/>
                  </a:cubicBezTo>
                  <a:cubicBezTo>
                    <a:pt x="17" y="114"/>
                    <a:pt x="17" y="106"/>
                    <a:pt x="19" y="99"/>
                  </a:cubicBezTo>
                  <a:cubicBezTo>
                    <a:pt x="20" y="91"/>
                    <a:pt x="24" y="84"/>
                    <a:pt x="29" y="79"/>
                  </a:cubicBezTo>
                  <a:cubicBezTo>
                    <a:pt x="34" y="74"/>
                    <a:pt x="41" y="71"/>
                    <a:pt x="48" y="70"/>
                  </a:cubicBezTo>
                  <a:cubicBezTo>
                    <a:pt x="55" y="68"/>
                    <a:pt x="62" y="68"/>
                    <a:pt x="69" y="68"/>
                  </a:cubicBezTo>
                  <a:cubicBezTo>
                    <a:pt x="76" y="68"/>
                    <a:pt x="83" y="69"/>
                    <a:pt x="91" y="68"/>
                  </a:cubicBezTo>
                  <a:cubicBezTo>
                    <a:pt x="98" y="68"/>
                    <a:pt x="105" y="66"/>
                    <a:pt x="111" y="63"/>
                  </a:cubicBezTo>
                  <a:cubicBezTo>
                    <a:pt x="117" y="59"/>
                    <a:pt x="122" y="54"/>
                    <a:pt x="126" y="49"/>
                  </a:cubicBezTo>
                  <a:cubicBezTo>
                    <a:pt x="130" y="44"/>
                    <a:pt x="133" y="38"/>
                    <a:pt x="136" y="32"/>
                  </a:cubicBezTo>
                  <a:cubicBezTo>
                    <a:pt x="139" y="26"/>
                    <a:pt x="143" y="20"/>
                    <a:pt x="147" y="15"/>
                  </a:cubicBezTo>
                  <a:cubicBezTo>
                    <a:pt x="152" y="10"/>
                    <a:pt x="157" y="5"/>
                    <a:pt x="163" y="3"/>
                  </a:cubicBezTo>
                  <a:close/>
                </a:path>
              </a:pathLst>
            </a:custGeom>
            <a:solidFill>
              <a:schemeClr val="accent1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7576590-7C2B-478B-BA54-0FD9D0B9B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697" y="3074646"/>
              <a:ext cx="388190" cy="399718"/>
            </a:xfrm>
            <a:custGeom>
              <a:avLst/>
              <a:gdLst>
                <a:gd name="T0" fmla="*/ 347 w 349"/>
                <a:gd name="T1" fmla="*/ 184 h 358"/>
                <a:gd name="T2" fmla="*/ 336 w 349"/>
                <a:gd name="T3" fmla="*/ 203 h 358"/>
                <a:gd name="T4" fmla="*/ 296 w 349"/>
                <a:gd name="T5" fmla="*/ 231 h 358"/>
                <a:gd name="T6" fmla="*/ 222 w 349"/>
                <a:gd name="T7" fmla="*/ 270 h 358"/>
                <a:gd name="T8" fmla="*/ 178 w 349"/>
                <a:gd name="T9" fmla="*/ 305 h 358"/>
                <a:gd name="T10" fmla="*/ 143 w 349"/>
                <a:gd name="T11" fmla="*/ 336 h 358"/>
                <a:gd name="T12" fmla="*/ 98 w 349"/>
                <a:gd name="T13" fmla="*/ 355 h 358"/>
                <a:gd name="T14" fmla="*/ 41 w 349"/>
                <a:gd name="T15" fmla="*/ 346 h 358"/>
                <a:gd name="T16" fmla="*/ 9 w 349"/>
                <a:gd name="T17" fmla="*/ 322 h 358"/>
                <a:gd name="T18" fmla="*/ 0 w 349"/>
                <a:gd name="T19" fmla="*/ 282 h 358"/>
                <a:gd name="T20" fmla="*/ 8 w 349"/>
                <a:gd name="T21" fmla="*/ 210 h 358"/>
                <a:gd name="T22" fmla="*/ 18 w 349"/>
                <a:gd name="T23" fmla="*/ 150 h 358"/>
                <a:gd name="T24" fmla="*/ 19 w 349"/>
                <a:gd name="T25" fmla="*/ 41 h 358"/>
                <a:gd name="T26" fmla="*/ 19 w 349"/>
                <a:gd name="T27" fmla="*/ 23 h 358"/>
                <a:gd name="T28" fmla="*/ 27 w 349"/>
                <a:gd name="T29" fmla="*/ 6 h 358"/>
                <a:gd name="T30" fmla="*/ 43 w 349"/>
                <a:gd name="T31" fmla="*/ 1 h 358"/>
                <a:gd name="T32" fmla="*/ 60 w 349"/>
                <a:gd name="T33" fmla="*/ 2 h 358"/>
                <a:gd name="T34" fmla="*/ 100 w 349"/>
                <a:gd name="T35" fmla="*/ 9 h 358"/>
                <a:gd name="T36" fmla="*/ 124 w 349"/>
                <a:gd name="T37" fmla="*/ 16 h 358"/>
                <a:gd name="T38" fmla="*/ 166 w 349"/>
                <a:gd name="T39" fmla="*/ 20 h 358"/>
                <a:gd name="T40" fmla="*/ 211 w 349"/>
                <a:gd name="T41" fmla="*/ 13 h 358"/>
                <a:gd name="T42" fmla="*/ 230 w 349"/>
                <a:gd name="T43" fmla="*/ 16 h 358"/>
                <a:gd name="T44" fmla="*/ 246 w 349"/>
                <a:gd name="T45" fmla="*/ 25 h 358"/>
                <a:gd name="T46" fmla="*/ 254 w 349"/>
                <a:gd name="T47" fmla="*/ 38 h 358"/>
                <a:gd name="T48" fmla="*/ 259 w 349"/>
                <a:gd name="T49" fmla="*/ 58 h 358"/>
                <a:gd name="T50" fmla="*/ 260 w 349"/>
                <a:gd name="T51" fmla="*/ 77 h 358"/>
                <a:gd name="T52" fmla="*/ 275 w 349"/>
                <a:gd name="T53" fmla="*/ 105 h 358"/>
                <a:gd name="T54" fmla="*/ 298 w 349"/>
                <a:gd name="T55" fmla="*/ 127 h 358"/>
                <a:gd name="T56" fmla="*/ 322 w 349"/>
                <a:gd name="T57" fmla="*/ 146 h 358"/>
                <a:gd name="T58" fmla="*/ 334 w 349"/>
                <a:gd name="T59" fmla="*/ 154 h 358"/>
                <a:gd name="T60" fmla="*/ 344 w 349"/>
                <a:gd name="T61" fmla="*/ 165 h 358"/>
                <a:gd name="T62" fmla="*/ 347 w 349"/>
                <a:gd name="T63" fmla="*/ 18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9" h="358">
                  <a:moveTo>
                    <a:pt x="347" y="184"/>
                  </a:moveTo>
                  <a:cubicBezTo>
                    <a:pt x="344" y="191"/>
                    <a:pt x="341" y="197"/>
                    <a:pt x="336" y="203"/>
                  </a:cubicBezTo>
                  <a:cubicBezTo>
                    <a:pt x="325" y="216"/>
                    <a:pt x="311" y="224"/>
                    <a:pt x="296" y="231"/>
                  </a:cubicBezTo>
                  <a:cubicBezTo>
                    <a:pt x="271" y="244"/>
                    <a:pt x="245" y="255"/>
                    <a:pt x="222" y="270"/>
                  </a:cubicBezTo>
                  <a:cubicBezTo>
                    <a:pt x="206" y="280"/>
                    <a:pt x="192" y="292"/>
                    <a:pt x="178" y="305"/>
                  </a:cubicBezTo>
                  <a:cubicBezTo>
                    <a:pt x="166" y="316"/>
                    <a:pt x="155" y="327"/>
                    <a:pt x="143" y="336"/>
                  </a:cubicBezTo>
                  <a:cubicBezTo>
                    <a:pt x="129" y="346"/>
                    <a:pt x="114" y="353"/>
                    <a:pt x="98" y="355"/>
                  </a:cubicBezTo>
                  <a:cubicBezTo>
                    <a:pt x="79" y="358"/>
                    <a:pt x="59" y="354"/>
                    <a:pt x="41" y="346"/>
                  </a:cubicBezTo>
                  <a:cubicBezTo>
                    <a:pt x="28" y="341"/>
                    <a:pt x="16" y="333"/>
                    <a:pt x="9" y="322"/>
                  </a:cubicBezTo>
                  <a:cubicBezTo>
                    <a:pt x="1" y="310"/>
                    <a:pt x="0" y="296"/>
                    <a:pt x="0" y="282"/>
                  </a:cubicBezTo>
                  <a:cubicBezTo>
                    <a:pt x="0" y="258"/>
                    <a:pt x="4" y="234"/>
                    <a:pt x="8" y="210"/>
                  </a:cubicBezTo>
                  <a:cubicBezTo>
                    <a:pt x="12" y="190"/>
                    <a:pt x="15" y="170"/>
                    <a:pt x="18" y="150"/>
                  </a:cubicBezTo>
                  <a:cubicBezTo>
                    <a:pt x="21" y="114"/>
                    <a:pt x="21" y="77"/>
                    <a:pt x="19" y="41"/>
                  </a:cubicBezTo>
                  <a:cubicBezTo>
                    <a:pt x="18" y="35"/>
                    <a:pt x="18" y="29"/>
                    <a:pt x="19" y="23"/>
                  </a:cubicBezTo>
                  <a:cubicBezTo>
                    <a:pt x="20" y="16"/>
                    <a:pt x="22" y="10"/>
                    <a:pt x="27" y="6"/>
                  </a:cubicBezTo>
                  <a:cubicBezTo>
                    <a:pt x="31" y="3"/>
                    <a:pt x="37" y="1"/>
                    <a:pt x="43" y="1"/>
                  </a:cubicBezTo>
                  <a:cubicBezTo>
                    <a:pt x="49" y="0"/>
                    <a:pt x="54" y="1"/>
                    <a:pt x="60" y="2"/>
                  </a:cubicBezTo>
                  <a:cubicBezTo>
                    <a:pt x="73" y="4"/>
                    <a:pt x="87" y="6"/>
                    <a:pt x="100" y="9"/>
                  </a:cubicBezTo>
                  <a:cubicBezTo>
                    <a:pt x="108" y="11"/>
                    <a:pt x="116" y="14"/>
                    <a:pt x="124" y="16"/>
                  </a:cubicBezTo>
                  <a:cubicBezTo>
                    <a:pt x="138" y="20"/>
                    <a:pt x="152" y="22"/>
                    <a:pt x="166" y="20"/>
                  </a:cubicBezTo>
                  <a:cubicBezTo>
                    <a:pt x="181" y="18"/>
                    <a:pt x="196" y="13"/>
                    <a:pt x="211" y="13"/>
                  </a:cubicBezTo>
                  <a:cubicBezTo>
                    <a:pt x="218" y="13"/>
                    <a:pt x="224" y="14"/>
                    <a:pt x="230" y="16"/>
                  </a:cubicBezTo>
                  <a:cubicBezTo>
                    <a:pt x="236" y="18"/>
                    <a:pt x="242" y="21"/>
                    <a:pt x="246" y="25"/>
                  </a:cubicBezTo>
                  <a:cubicBezTo>
                    <a:pt x="250" y="29"/>
                    <a:pt x="252" y="33"/>
                    <a:pt x="254" y="38"/>
                  </a:cubicBezTo>
                  <a:cubicBezTo>
                    <a:pt x="257" y="44"/>
                    <a:pt x="258" y="51"/>
                    <a:pt x="259" y="58"/>
                  </a:cubicBezTo>
                  <a:cubicBezTo>
                    <a:pt x="259" y="65"/>
                    <a:pt x="259" y="71"/>
                    <a:pt x="260" y="77"/>
                  </a:cubicBezTo>
                  <a:cubicBezTo>
                    <a:pt x="262" y="88"/>
                    <a:pt x="268" y="97"/>
                    <a:pt x="275" y="105"/>
                  </a:cubicBezTo>
                  <a:cubicBezTo>
                    <a:pt x="281" y="113"/>
                    <a:pt x="289" y="120"/>
                    <a:pt x="298" y="127"/>
                  </a:cubicBezTo>
                  <a:cubicBezTo>
                    <a:pt x="306" y="133"/>
                    <a:pt x="314" y="140"/>
                    <a:pt x="322" y="146"/>
                  </a:cubicBezTo>
                  <a:cubicBezTo>
                    <a:pt x="326" y="149"/>
                    <a:pt x="331" y="151"/>
                    <a:pt x="334" y="154"/>
                  </a:cubicBezTo>
                  <a:cubicBezTo>
                    <a:pt x="338" y="157"/>
                    <a:pt x="342" y="161"/>
                    <a:pt x="344" y="165"/>
                  </a:cubicBezTo>
                  <a:cubicBezTo>
                    <a:pt x="348" y="171"/>
                    <a:pt x="349" y="178"/>
                    <a:pt x="347" y="184"/>
                  </a:cubicBezTo>
                  <a:close/>
                </a:path>
              </a:pathLst>
            </a:custGeom>
            <a:solidFill>
              <a:schemeClr val="accent1"/>
            </a:solidFill>
            <a:ln w="14288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D1829C9-3A44-4BBF-9B39-3031E1145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159" y="2340548"/>
              <a:ext cx="96087" cy="149894"/>
            </a:xfrm>
            <a:custGeom>
              <a:avLst/>
              <a:gdLst>
                <a:gd name="T0" fmla="*/ 35 w 85"/>
                <a:gd name="T1" fmla="*/ 0 h 134"/>
                <a:gd name="T2" fmla="*/ 16 w 85"/>
                <a:gd name="T3" fmla="*/ 9 h 134"/>
                <a:gd name="T4" fmla="*/ 5 w 85"/>
                <a:gd name="T5" fmla="*/ 27 h 134"/>
                <a:gd name="T6" fmla="*/ 2 w 85"/>
                <a:gd name="T7" fmla="*/ 69 h 134"/>
                <a:gd name="T8" fmla="*/ 9 w 85"/>
                <a:gd name="T9" fmla="*/ 107 h 134"/>
                <a:gd name="T10" fmla="*/ 19 w 85"/>
                <a:gd name="T11" fmla="*/ 123 h 134"/>
                <a:gd name="T12" fmla="*/ 36 w 85"/>
                <a:gd name="T13" fmla="*/ 133 h 134"/>
                <a:gd name="T14" fmla="*/ 54 w 85"/>
                <a:gd name="T15" fmla="*/ 132 h 134"/>
                <a:gd name="T16" fmla="*/ 69 w 85"/>
                <a:gd name="T17" fmla="*/ 123 h 134"/>
                <a:gd name="T18" fmla="*/ 82 w 85"/>
                <a:gd name="T19" fmla="*/ 100 h 134"/>
                <a:gd name="T20" fmla="*/ 85 w 85"/>
                <a:gd name="T21" fmla="*/ 74 h 134"/>
                <a:gd name="T22" fmla="*/ 80 w 85"/>
                <a:gd name="T23" fmla="*/ 41 h 134"/>
                <a:gd name="T24" fmla="*/ 63 w 85"/>
                <a:gd name="T25" fmla="*/ 13 h 134"/>
                <a:gd name="T26" fmla="*/ 50 w 85"/>
                <a:gd name="T27" fmla="*/ 3 h 134"/>
                <a:gd name="T28" fmla="*/ 35 w 85"/>
                <a:gd name="T2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134">
                  <a:moveTo>
                    <a:pt x="35" y="0"/>
                  </a:moveTo>
                  <a:cubicBezTo>
                    <a:pt x="28" y="0"/>
                    <a:pt x="21" y="4"/>
                    <a:pt x="16" y="9"/>
                  </a:cubicBezTo>
                  <a:cubicBezTo>
                    <a:pt x="11" y="13"/>
                    <a:pt x="7" y="20"/>
                    <a:pt x="5" y="27"/>
                  </a:cubicBezTo>
                  <a:cubicBezTo>
                    <a:pt x="0" y="40"/>
                    <a:pt x="1" y="55"/>
                    <a:pt x="2" y="69"/>
                  </a:cubicBezTo>
                  <a:cubicBezTo>
                    <a:pt x="3" y="82"/>
                    <a:pt x="4" y="95"/>
                    <a:pt x="9" y="107"/>
                  </a:cubicBezTo>
                  <a:cubicBezTo>
                    <a:pt x="11" y="113"/>
                    <a:pt x="15" y="119"/>
                    <a:pt x="19" y="123"/>
                  </a:cubicBezTo>
                  <a:cubicBezTo>
                    <a:pt x="24" y="128"/>
                    <a:pt x="29" y="131"/>
                    <a:pt x="36" y="133"/>
                  </a:cubicBezTo>
                  <a:cubicBezTo>
                    <a:pt x="42" y="134"/>
                    <a:pt x="48" y="134"/>
                    <a:pt x="54" y="132"/>
                  </a:cubicBezTo>
                  <a:cubicBezTo>
                    <a:pt x="59" y="131"/>
                    <a:pt x="65" y="127"/>
                    <a:pt x="69" y="123"/>
                  </a:cubicBezTo>
                  <a:cubicBezTo>
                    <a:pt x="75" y="117"/>
                    <a:pt x="80" y="109"/>
                    <a:pt x="82" y="100"/>
                  </a:cubicBezTo>
                  <a:cubicBezTo>
                    <a:pt x="84" y="92"/>
                    <a:pt x="85" y="83"/>
                    <a:pt x="85" y="74"/>
                  </a:cubicBezTo>
                  <a:cubicBezTo>
                    <a:pt x="85" y="63"/>
                    <a:pt x="83" y="52"/>
                    <a:pt x="80" y="41"/>
                  </a:cubicBezTo>
                  <a:cubicBezTo>
                    <a:pt x="76" y="31"/>
                    <a:pt x="71" y="21"/>
                    <a:pt x="63" y="13"/>
                  </a:cubicBezTo>
                  <a:cubicBezTo>
                    <a:pt x="60" y="9"/>
                    <a:pt x="55" y="6"/>
                    <a:pt x="50" y="3"/>
                  </a:cubicBezTo>
                  <a:cubicBezTo>
                    <a:pt x="46" y="1"/>
                    <a:pt x="40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E8D3A6A-3FAA-4F33-8A4F-1461458A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211" y="2329018"/>
              <a:ext cx="126834" cy="157581"/>
            </a:xfrm>
            <a:custGeom>
              <a:avLst/>
              <a:gdLst>
                <a:gd name="T0" fmla="*/ 31 w 116"/>
                <a:gd name="T1" fmla="*/ 9 h 142"/>
                <a:gd name="T2" fmla="*/ 6 w 116"/>
                <a:gd name="T3" fmla="*/ 40 h 142"/>
                <a:gd name="T4" fmla="*/ 8 w 116"/>
                <a:gd name="T5" fmla="*/ 90 h 142"/>
                <a:gd name="T6" fmla="*/ 38 w 116"/>
                <a:gd name="T7" fmla="*/ 132 h 142"/>
                <a:gd name="T8" fmla="*/ 62 w 116"/>
                <a:gd name="T9" fmla="*/ 141 h 142"/>
                <a:gd name="T10" fmla="*/ 87 w 116"/>
                <a:gd name="T11" fmla="*/ 137 h 142"/>
                <a:gd name="T12" fmla="*/ 108 w 116"/>
                <a:gd name="T13" fmla="*/ 114 h 142"/>
                <a:gd name="T14" fmla="*/ 115 w 116"/>
                <a:gd name="T15" fmla="*/ 83 h 142"/>
                <a:gd name="T16" fmla="*/ 110 w 116"/>
                <a:gd name="T17" fmla="*/ 43 h 142"/>
                <a:gd name="T18" fmla="*/ 84 w 116"/>
                <a:gd name="T19" fmla="*/ 8 h 142"/>
                <a:gd name="T20" fmla="*/ 64 w 116"/>
                <a:gd name="T21" fmla="*/ 1 h 142"/>
                <a:gd name="T22" fmla="*/ 42 w 116"/>
                <a:gd name="T23" fmla="*/ 3 h 142"/>
                <a:gd name="T24" fmla="*/ 31 w 116"/>
                <a:gd name="T25" fmla="*/ 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42">
                  <a:moveTo>
                    <a:pt x="31" y="9"/>
                  </a:moveTo>
                  <a:cubicBezTo>
                    <a:pt x="20" y="17"/>
                    <a:pt x="11" y="27"/>
                    <a:pt x="6" y="40"/>
                  </a:cubicBezTo>
                  <a:cubicBezTo>
                    <a:pt x="0" y="56"/>
                    <a:pt x="2" y="74"/>
                    <a:pt x="8" y="90"/>
                  </a:cubicBezTo>
                  <a:cubicBezTo>
                    <a:pt x="14" y="106"/>
                    <a:pt x="23" y="122"/>
                    <a:pt x="38" y="132"/>
                  </a:cubicBezTo>
                  <a:cubicBezTo>
                    <a:pt x="45" y="137"/>
                    <a:pt x="53" y="140"/>
                    <a:pt x="62" y="141"/>
                  </a:cubicBezTo>
                  <a:cubicBezTo>
                    <a:pt x="70" y="142"/>
                    <a:pt x="79" y="141"/>
                    <a:pt x="87" y="137"/>
                  </a:cubicBezTo>
                  <a:cubicBezTo>
                    <a:pt x="96" y="132"/>
                    <a:pt x="104" y="124"/>
                    <a:pt x="108" y="114"/>
                  </a:cubicBezTo>
                  <a:cubicBezTo>
                    <a:pt x="113" y="104"/>
                    <a:pt x="114" y="94"/>
                    <a:pt x="115" y="83"/>
                  </a:cubicBezTo>
                  <a:cubicBezTo>
                    <a:pt x="116" y="69"/>
                    <a:pt x="114" y="56"/>
                    <a:pt x="110" y="43"/>
                  </a:cubicBezTo>
                  <a:cubicBezTo>
                    <a:pt x="105" y="29"/>
                    <a:pt x="96" y="16"/>
                    <a:pt x="84" y="8"/>
                  </a:cubicBezTo>
                  <a:cubicBezTo>
                    <a:pt x="78" y="4"/>
                    <a:pt x="71" y="2"/>
                    <a:pt x="64" y="1"/>
                  </a:cubicBezTo>
                  <a:cubicBezTo>
                    <a:pt x="56" y="0"/>
                    <a:pt x="49" y="0"/>
                    <a:pt x="42" y="3"/>
                  </a:cubicBezTo>
                  <a:cubicBezTo>
                    <a:pt x="38" y="5"/>
                    <a:pt x="34" y="7"/>
                    <a:pt x="3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D6A2CDA-9833-42A6-8B01-B6BEC30EF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8968" y="2398200"/>
              <a:ext cx="138365" cy="103773"/>
            </a:xfrm>
            <a:custGeom>
              <a:avLst/>
              <a:gdLst>
                <a:gd name="T0" fmla="*/ 18 w 123"/>
                <a:gd name="T1" fmla="*/ 40 h 90"/>
                <a:gd name="T2" fmla="*/ 37 w 123"/>
                <a:gd name="T3" fmla="*/ 14 h 90"/>
                <a:gd name="T4" fmla="*/ 49 w 123"/>
                <a:gd name="T5" fmla="*/ 4 h 90"/>
                <a:gd name="T6" fmla="*/ 64 w 123"/>
                <a:gd name="T7" fmla="*/ 0 h 90"/>
                <a:gd name="T8" fmla="*/ 80 w 123"/>
                <a:gd name="T9" fmla="*/ 7 h 90"/>
                <a:gd name="T10" fmla="*/ 90 w 123"/>
                <a:gd name="T11" fmla="*/ 22 h 90"/>
                <a:gd name="T12" fmla="*/ 98 w 123"/>
                <a:gd name="T13" fmla="*/ 37 h 90"/>
                <a:gd name="T14" fmla="*/ 112 w 123"/>
                <a:gd name="T15" fmla="*/ 49 h 90"/>
                <a:gd name="T16" fmla="*/ 118 w 123"/>
                <a:gd name="T17" fmla="*/ 55 h 90"/>
                <a:gd name="T18" fmla="*/ 122 w 123"/>
                <a:gd name="T19" fmla="*/ 63 h 90"/>
                <a:gd name="T20" fmla="*/ 122 w 123"/>
                <a:gd name="T21" fmla="*/ 72 h 90"/>
                <a:gd name="T22" fmla="*/ 117 w 123"/>
                <a:gd name="T23" fmla="*/ 80 h 90"/>
                <a:gd name="T24" fmla="*/ 100 w 123"/>
                <a:gd name="T25" fmla="*/ 87 h 90"/>
                <a:gd name="T26" fmla="*/ 63 w 123"/>
                <a:gd name="T27" fmla="*/ 86 h 90"/>
                <a:gd name="T28" fmla="*/ 26 w 123"/>
                <a:gd name="T29" fmla="*/ 90 h 90"/>
                <a:gd name="T30" fmla="*/ 9 w 123"/>
                <a:gd name="T31" fmla="*/ 85 h 90"/>
                <a:gd name="T32" fmla="*/ 2 w 123"/>
                <a:gd name="T33" fmla="*/ 78 h 90"/>
                <a:gd name="T34" fmla="*/ 0 w 123"/>
                <a:gd name="T35" fmla="*/ 69 h 90"/>
                <a:gd name="T36" fmla="*/ 1 w 123"/>
                <a:gd name="T37" fmla="*/ 60 h 90"/>
                <a:gd name="T38" fmla="*/ 6 w 123"/>
                <a:gd name="T39" fmla="*/ 53 h 90"/>
                <a:gd name="T40" fmla="*/ 18 w 123"/>
                <a:gd name="T4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90">
                  <a:moveTo>
                    <a:pt x="18" y="40"/>
                  </a:moveTo>
                  <a:cubicBezTo>
                    <a:pt x="25" y="32"/>
                    <a:pt x="30" y="22"/>
                    <a:pt x="37" y="14"/>
                  </a:cubicBezTo>
                  <a:cubicBezTo>
                    <a:pt x="40" y="10"/>
                    <a:pt x="44" y="6"/>
                    <a:pt x="49" y="4"/>
                  </a:cubicBezTo>
                  <a:cubicBezTo>
                    <a:pt x="54" y="1"/>
                    <a:pt x="59" y="0"/>
                    <a:pt x="64" y="0"/>
                  </a:cubicBezTo>
                  <a:cubicBezTo>
                    <a:pt x="70" y="1"/>
                    <a:pt x="76" y="3"/>
                    <a:pt x="80" y="7"/>
                  </a:cubicBezTo>
                  <a:cubicBezTo>
                    <a:pt x="84" y="12"/>
                    <a:pt x="88" y="17"/>
                    <a:pt x="90" y="22"/>
                  </a:cubicBezTo>
                  <a:cubicBezTo>
                    <a:pt x="93" y="27"/>
                    <a:pt x="94" y="33"/>
                    <a:pt x="98" y="37"/>
                  </a:cubicBezTo>
                  <a:cubicBezTo>
                    <a:pt x="102" y="42"/>
                    <a:pt x="107" y="45"/>
                    <a:pt x="112" y="49"/>
                  </a:cubicBezTo>
                  <a:cubicBezTo>
                    <a:pt x="114" y="51"/>
                    <a:pt x="116" y="53"/>
                    <a:pt x="118" y="55"/>
                  </a:cubicBezTo>
                  <a:cubicBezTo>
                    <a:pt x="120" y="57"/>
                    <a:pt x="122" y="60"/>
                    <a:pt x="122" y="63"/>
                  </a:cubicBezTo>
                  <a:cubicBezTo>
                    <a:pt x="123" y="66"/>
                    <a:pt x="123" y="69"/>
                    <a:pt x="122" y="72"/>
                  </a:cubicBezTo>
                  <a:cubicBezTo>
                    <a:pt x="121" y="75"/>
                    <a:pt x="119" y="78"/>
                    <a:pt x="117" y="80"/>
                  </a:cubicBezTo>
                  <a:cubicBezTo>
                    <a:pt x="112" y="84"/>
                    <a:pt x="106" y="86"/>
                    <a:pt x="100" y="87"/>
                  </a:cubicBezTo>
                  <a:cubicBezTo>
                    <a:pt x="88" y="89"/>
                    <a:pt x="76" y="85"/>
                    <a:pt x="63" y="86"/>
                  </a:cubicBezTo>
                  <a:cubicBezTo>
                    <a:pt x="51" y="86"/>
                    <a:pt x="39" y="90"/>
                    <a:pt x="26" y="90"/>
                  </a:cubicBezTo>
                  <a:cubicBezTo>
                    <a:pt x="20" y="90"/>
                    <a:pt x="14" y="88"/>
                    <a:pt x="9" y="85"/>
                  </a:cubicBezTo>
                  <a:cubicBezTo>
                    <a:pt x="6" y="83"/>
                    <a:pt x="4" y="80"/>
                    <a:pt x="2" y="78"/>
                  </a:cubicBezTo>
                  <a:cubicBezTo>
                    <a:pt x="1" y="75"/>
                    <a:pt x="0" y="72"/>
                    <a:pt x="0" y="69"/>
                  </a:cubicBezTo>
                  <a:cubicBezTo>
                    <a:pt x="0" y="66"/>
                    <a:pt x="0" y="63"/>
                    <a:pt x="1" y="60"/>
                  </a:cubicBezTo>
                  <a:cubicBezTo>
                    <a:pt x="3" y="58"/>
                    <a:pt x="4" y="55"/>
                    <a:pt x="6" y="53"/>
                  </a:cubicBezTo>
                  <a:cubicBezTo>
                    <a:pt x="10" y="48"/>
                    <a:pt x="14" y="44"/>
                    <a:pt x="18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C088931-F553-4225-A05B-0A4B3D7FD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697" y="2594215"/>
              <a:ext cx="280573" cy="541925"/>
            </a:xfrm>
            <a:custGeom>
              <a:avLst/>
              <a:gdLst>
                <a:gd name="T0" fmla="*/ 101 w 249"/>
                <a:gd name="T1" fmla="*/ 183 h 485"/>
                <a:gd name="T2" fmla="*/ 146 w 249"/>
                <a:gd name="T3" fmla="*/ 263 h 485"/>
                <a:gd name="T4" fmla="*/ 142 w 249"/>
                <a:gd name="T5" fmla="*/ 336 h 485"/>
                <a:gd name="T6" fmla="*/ 120 w 249"/>
                <a:gd name="T7" fmla="*/ 405 h 485"/>
                <a:gd name="T8" fmla="*/ 112 w 249"/>
                <a:gd name="T9" fmla="*/ 433 h 485"/>
                <a:gd name="T10" fmla="*/ 116 w 249"/>
                <a:gd name="T11" fmla="*/ 462 h 485"/>
                <a:gd name="T12" fmla="*/ 142 w 249"/>
                <a:gd name="T13" fmla="*/ 482 h 485"/>
                <a:gd name="T14" fmla="*/ 174 w 249"/>
                <a:gd name="T15" fmla="*/ 482 h 485"/>
                <a:gd name="T16" fmla="*/ 204 w 249"/>
                <a:gd name="T17" fmla="*/ 467 h 485"/>
                <a:gd name="T18" fmla="*/ 244 w 249"/>
                <a:gd name="T19" fmla="*/ 396 h 485"/>
                <a:gd name="T20" fmla="*/ 242 w 249"/>
                <a:gd name="T21" fmla="*/ 313 h 485"/>
                <a:gd name="T22" fmla="*/ 211 w 249"/>
                <a:gd name="T23" fmla="*/ 203 h 485"/>
                <a:gd name="T24" fmla="*/ 172 w 249"/>
                <a:gd name="T25" fmla="*/ 129 h 485"/>
                <a:gd name="T26" fmla="*/ 118 w 249"/>
                <a:gd name="T27" fmla="*/ 66 h 485"/>
                <a:gd name="T28" fmla="*/ 85 w 249"/>
                <a:gd name="T29" fmla="*/ 20 h 485"/>
                <a:gd name="T30" fmla="*/ 61 w 249"/>
                <a:gd name="T31" fmla="*/ 4 h 485"/>
                <a:gd name="T32" fmla="*/ 33 w 249"/>
                <a:gd name="T33" fmla="*/ 3 h 485"/>
                <a:gd name="T34" fmla="*/ 6 w 249"/>
                <a:gd name="T35" fmla="*/ 27 h 485"/>
                <a:gd name="T36" fmla="*/ 2 w 249"/>
                <a:gd name="T37" fmla="*/ 64 h 485"/>
                <a:gd name="T38" fmla="*/ 20 w 249"/>
                <a:gd name="T39" fmla="*/ 108 h 485"/>
                <a:gd name="T40" fmla="*/ 54 w 249"/>
                <a:gd name="T41" fmla="*/ 151 h 485"/>
                <a:gd name="T42" fmla="*/ 101 w 249"/>
                <a:gd name="T43" fmla="*/ 183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9" h="485">
                  <a:moveTo>
                    <a:pt x="101" y="183"/>
                  </a:moveTo>
                  <a:cubicBezTo>
                    <a:pt x="126" y="203"/>
                    <a:pt x="141" y="232"/>
                    <a:pt x="146" y="263"/>
                  </a:cubicBezTo>
                  <a:cubicBezTo>
                    <a:pt x="150" y="287"/>
                    <a:pt x="147" y="312"/>
                    <a:pt x="142" y="336"/>
                  </a:cubicBezTo>
                  <a:cubicBezTo>
                    <a:pt x="136" y="360"/>
                    <a:pt x="128" y="383"/>
                    <a:pt x="120" y="405"/>
                  </a:cubicBezTo>
                  <a:cubicBezTo>
                    <a:pt x="116" y="415"/>
                    <a:pt x="113" y="424"/>
                    <a:pt x="112" y="433"/>
                  </a:cubicBezTo>
                  <a:cubicBezTo>
                    <a:pt x="110" y="443"/>
                    <a:pt x="111" y="453"/>
                    <a:pt x="116" y="462"/>
                  </a:cubicBezTo>
                  <a:cubicBezTo>
                    <a:pt x="121" y="472"/>
                    <a:pt x="131" y="478"/>
                    <a:pt x="142" y="482"/>
                  </a:cubicBezTo>
                  <a:cubicBezTo>
                    <a:pt x="152" y="485"/>
                    <a:pt x="164" y="485"/>
                    <a:pt x="174" y="482"/>
                  </a:cubicBezTo>
                  <a:cubicBezTo>
                    <a:pt x="185" y="479"/>
                    <a:pt x="195" y="474"/>
                    <a:pt x="204" y="467"/>
                  </a:cubicBezTo>
                  <a:cubicBezTo>
                    <a:pt x="226" y="450"/>
                    <a:pt x="239" y="424"/>
                    <a:pt x="244" y="396"/>
                  </a:cubicBezTo>
                  <a:cubicBezTo>
                    <a:pt x="249" y="369"/>
                    <a:pt x="247" y="340"/>
                    <a:pt x="242" y="313"/>
                  </a:cubicBezTo>
                  <a:cubicBezTo>
                    <a:pt x="236" y="275"/>
                    <a:pt x="225" y="239"/>
                    <a:pt x="211" y="203"/>
                  </a:cubicBezTo>
                  <a:cubicBezTo>
                    <a:pt x="200" y="177"/>
                    <a:pt x="188" y="151"/>
                    <a:pt x="172" y="129"/>
                  </a:cubicBezTo>
                  <a:cubicBezTo>
                    <a:pt x="155" y="107"/>
                    <a:pt x="134" y="89"/>
                    <a:pt x="118" y="66"/>
                  </a:cubicBezTo>
                  <a:cubicBezTo>
                    <a:pt x="107" y="51"/>
                    <a:pt x="98" y="34"/>
                    <a:pt x="85" y="20"/>
                  </a:cubicBezTo>
                  <a:cubicBezTo>
                    <a:pt x="78" y="14"/>
                    <a:pt x="70" y="8"/>
                    <a:pt x="61" y="4"/>
                  </a:cubicBezTo>
                  <a:cubicBezTo>
                    <a:pt x="52" y="1"/>
                    <a:pt x="42" y="0"/>
                    <a:pt x="33" y="3"/>
                  </a:cubicBezTo>
                  <a:cubicBezTo>
                    <a:pt x="21" y="6"/>
                    <a:pt x="11" y="15"/>
                    <a:pt x="6" y="27"/>
                  </a:cubicBezTo>
                  <a:cubicBezTo>
                    <a:pt x="1" y="38"/>
                    <a:pt x="0" y="51"/>
                    <a:pt x="2" y="64"/>
                  </a:cubicBezTo>
                  <a:cubicBezTo>
                    <a:pt x="4" y="80"/>
                    <a:pt x="12" y="95"/>
                    <a:pt x="20" y="108"/>
                  </a:cubicBezTo>
                  <a:cubicBezTo>
                    <a:pt x="29" y="124"/>
                    <a:pt x="40" y="139"/>
                    <a:pt x="54" y="151"/>
                  </a:cubicBezTo>
                  <a:cubicBezTo>
                    <a:pt x="69" y="163"/>
                    <a:pt x="87" y="171"/>
                    <a:pt x="101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4B588EF-57F5-4293-84FA-81A23CA9E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697" y="3070803"/>
              <a:ext cx="388190" cy="399718"/>
            </a:xfrm>
            <a:custGeom>
              <a:avLst/>
              <a:gdLst>
                <a:gd name="T0" fmla="*/ 345 w 347"/>
                <a:gd name="T1" fmla="*/ 184 h 358"/>
                <a:gd name="T2" fmla="*/ 334 w 347"/>
                <a:gd name="T3" fmla="*/ 203 h 358"/>
                <a:gd name="T4" fmla="*/ 294 w 347"/>
                <a:gd name="T5" fmla="*/ 231 h 358"/>
                <a:gd name="T6" fmla="*/ 220 w 347"/>
                <a:gd name="T7" fmla="*/ 270 h 358"/>
                <a:gd name="T8" fmla="*/ 177 w 347"/>
                <a:gd name="T9" fmla="*/ 305 h 358"/>
                <a:gd name="T10" fmla="*/ 142 w 347"/>
                <a:gd name="T11" fmla="*/ 337 h 358"/>
                <a:gd name="T12" fmla="*/ 98 w 347"/>
                <a:gd name="T13" fmla="*/ 356 h 358"/>
                <a:gd name="T14" fmla="*/ 41 w 347"/>
                <a:gd name="T15" fmla="*/ 347 h 358"/>
                <a:gd name="T16" fmla="*/ 9 w 347"/>
                <a:gd name="T17" fmla="*/ 322 h 358"/>
                <a:gd name="T18" fmla="*/ 0 w 347"/>
                <a:gd name="T19" fmla="*/ 282 h 358"/>
                <a:gd name="T20" fmla="*/ 8 w 347"/>
                <a:gd name="T21" fmla="*/ 210 h 358"/>
                <a:gd name="T22" fmla="*/ 18 w 347"/>
                <a:gd name="T23" fmla="*/ 150 h 358"/>
                <a:gd name="T24" fmla="*/ 19 w 347"/>
                <a:gd name="T25" fmla="*/ 40 h 358"/>
                <a:gd name="T26" fmla="*/ 19 w 347"/>
                <a:gd name="T27" fmla="*/ 22 h 358"/>
                <a:gd name="T28" fmla="*/ 27 w 347"/>
                <a:gd name="T29" fmla="*/ 6 h 358"/>
                <a:gd name="T30" fmla="*/ 43 w 347"/>
                <a:gd name="T31" fmla="*/ 0 h 358"/>
                <a:gd name="T32" fmla="*/ 60 w 347"/>
                <a:gd name="T33" fmla="*/ 1 h 358"/>
                <a:gd name="T34" fmla="*/ 99 w 347"/>
                <a:gd name="T35" fmla="*/ 8 h 358"/>
                <a:gd name="T36" fmla="*/ 123 w 347"/>
                <a:gd name="T37" fmla="*/ 15 h 358"/>
                <a:gd name="T38" fmla="*/ 165 w 347"/>
                <a:gd name="T39" fmla="*/ 19 h 358"/>
                <a:gd name="T40" fmla="*/ 210 w 347"/>
                <a:gd name="T41" fmla="*/ 12 h 358"/>
                <a:gd name="T42" fmla="*/ 229 w 347"/>
                <a:gd name="T43" fmla="*/ 15 h 358"/>
                <a:gd name="T44" fmla="*/ 245 w 347"/>
                <a:gd name="T45" fmla="*/ 24 h 358"/>
                <a:gd name="T46" fmla="*/ 253 w 347"/>
                <a:gd name="T47" fmla="*/ 37 h 358"/>
                <a:gd name="T48" fmla="*/ 257 w 347"/>
                <a:gd name="T49" fmla="*/ 58 h 358"/>
                <a:gd name="T50" fmla="*/ 259 w 347"/>
                <a:gd name="T51" fmla="*/ 77 h 358"/>
                <a:gd name="T52" fmla="*/ 273 w 347"/>
                <a:gd name="T53" fmla="*/ 105 h 358"/>
                <a:gd name="T54" fmla="*/ 296 w 347"/>
                <a:gd name="T55" fmla="*/ 126 h 358"/>
                <a:gd name="T56" fmla="*/ 320 w 347"/>
                <a:gd name="T57" fmla="*/ 145 h 358"/>
                <a:gd name="T58" fmla="*/ 333 w 347"/>
                <a:gd name="T59" fmla="*/ 154 h 358"/>
                <a:gd name="T60" fmla="*/ 342 w 347"/>
                <a:gd name="T61" fmla="*/ 165 h 358"/>
                <a:gd name="T62" fmla="*/ 345 w 347"/>
                <a:gd name="T63" fmla="*/ 18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358">
                  <a:moveTo>
                    <a:pt x="345" y="184"/>
                  </a:moveTo>
                  <a:cubicBezTo>
                    <a:pt x="342" y="191"/>
                    <a:pt x="339" y="197"/>
                    <a:pt x="334" y="203"/>
                  </a:cubicBezTo>
                  <a:cubicBezTo>
                    <a:pt x="323" y="215"/>
                    <a:pt x="309" y="224"/>
                    <a:pt x="294" y="231"/>
                  </a:cubicBezTo>
                  <a:cubicBezTo>
                    <a:pt x="269" y="244"/>
                    <a:pt x="244" y="255"/>
                    <a:pt x="220" y="270"/>
                  </a:cubicBezTo>
                  <a:cubicBezTo>
                    <a:pt x="205" y="280"/>
                    <a:pt x="191" y="292"/>
                    <a:pt x="177" y="305"/>
                  </a:cubicBezTo>
                  <a:cubicBezTo>
                    <a:pt x="166" y="316"/>
                    <a:pt x="155" y="328"/>
                    <a:pt x="142" y="337"/>
                  </a:cubicBezTo>
                  <a:cubicBezTo>
                    <a:pt x="129" y="346"/>
                    <a:pt x="114" y="353"/>
                    <a:pt x="98" y="356"/>
                  </a:cubicBezTo>
                  <a:cubicBezTo>
                    <a:pt x="78" y="358"/>
                    <a:pt x="58" y="355"/>
                    <a:pt x="41" y="347"/>
                  </a:cubicBezTo>
                  <a:cubicBezTo>
                    <a:pt x="28" y="341"/>
                    <a:pt x="16" y="334"/>
                    <a:pt x="9" y="322"/>
                  </a:cubicBezTo>
                  <a:cubicBezTo>
                    <a:pt x="1" y="310"/>
                    <a:pt x="0" y="296"/>
                    <a:pt x="0" y="282"/>
                  </a:cubicBezTo>
                  <a:cubicBezTo>
                    <a:pt x="0" y="258"/>
                    <a:pt x="4" y="234"/>
                    <a:pt x="8" y="210"/>
                  </a:cubicBezTo>
                  <a:cubicBezTo>
                    <a:pt x="12" y="190"/>
                    <a:pt x="15" y="170"/>
                    <a:pt x="18" y="150"/>
                  </a:cubicBezTo>
                  <a:cubicBezTo>
                    <a:pt x="21" y="114"/>
                    <a:pt x="21" y="77"/>
                    <a:pt x="19" y="40"/>
                  </a:cubicBezTo>
                  <a:cubicBezTo>
                    <a:pt x="18" y="34"/>
                    <a:pt x="18" y="28"/>
                    <a:pt x="19" y="22"/>
                  </a:cubicBezTo>
                  <a:cubicBezTo>
                    <a:pt x="20" y="16"/>
                    <a:pt x="22" y="10"/>
                    <a:pt x="27" y="6"/>
                  </a:cubicBezTo>
                  <a:cubicBezTo>
                    <a:pt x="31" y="2"/>
                    <a:pt x="37" y="0"/>
                    <a:pt x="43" y="0"/>
                  </a:cubicBezTo>
                  <a:cubicBezTo>
                    <a:pt x="48" y="0"/>
                    <a:pt x="54" y="0"/>
                    <a:pt x="60" y="1"/>
                  </a:cubicBezTo>
                  <a:cubicBezTo>
                    <a:pt x="73" y="3"/>
                    <a:pt x="86" y="5"/>
                    <a:pt x="99" y="8"/>
                  </a:cubicBezTo>
                  <a:cubicBezTo>
                    <a:pt x="107" y="10"/>
                    <a:pt x="115" y="13"/>
                    <a:pt x="123" y="15"/>
                  </a:cubicBezTo>
                  <a:cubicBezTo>
                    <a:pt x="137" y="19"/>
                    <a:pt x="151" y="21"/>
                    <a:pt x="165" y="19"/>
                  </a:cubicBezTo>
                  <a:cubicBezTo>
                    <a:pt x="180" y="17"/>
                    <a:pt x="195" y="12"/>
                    <a:pt x="210" y="12"/>
                  </a:cubicBezTo>
                  <a:cubicBezTo>
                    <a:pt x="216" y="12"/>
                    <a:pt x="223" y="13"/>
                    <a:pt x="229" y="15"/>
                  </a:cubicBezTo>
                  <a:cubicBezTo>
                    <a:pt x="235" y="17"/>
                    <a:pt x="241" y="20"/>
                    <a:pt x="245" y="24"/>
                  </a:cubicBezTo>
                  <a:cubicBezTo>
                    <a:pt x="248" y="28"/>
                    <a:pt x="251" y="32"/>
                    <a:pt x="253" y="37"/>
                  </a:cubicBezTo>
                  <a:cubicBezTo>
                    <a:pt x="255" y="43"/>
                    <a:pt x="257" y="51"/>
                    <a:pt x="257" y="58"/>
                  </a:cubicBezTo>
                  <a:cubicBezTo>
                    <a:pt x="258" y="64"/>
                    <a:pt x="258" y="71"/>
                    <a:pt x="259" y="77"/>
                  </a:cubicBezTo>
                  <a:cubicBezTo>
                    <a:pt x="261" y="87"/>
                    <a:pt x="266" y="96"/>
                    <a:pt x="273" y="105"/>
                  </a:cubicBezTo>
                  <a:cubicBezTo>
                    <a:pt x="280" y="113"/>
                    <a:pt x="288" y="119"/>
                    <a:pt x="296" y="126"/>
                  </a:cubicBezTo>
                  <a:cubicBezTo>
                    <a:pt x="304" y="133"/>
                    <a:pt x="312" y="140"/>
                    <a:pt x="320" y="145"/>
                  </a:cubicBezTo>
                  <a:cubicBezTo>
                    <a:pt x="324" y="148"/>
                    <a:pt x="329" y="151"/>
                    <a:pt x="333" y="154"/>
                  </a:cubicBezTo>
                  <a:cubicBezTo>
                    <a:pt x="336" y="157"/>
                    <a:pt x="340" y="160"/>
                    <a:pt x="342" y="165"/>
                  </a:cubicBezTo>
                  <a:cubicBezTo>
                    <a:pt x="346" y="171"/>
                    <a:pt x="347" y="178"/>
                    <a:pt x="345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88FE2F8-3BDF-4CFA-AA06-88BED70D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5662" y="2759483"/>
              <a:ext cx="126834" cy="361284"/>
            </a:xfrm>
            <a:custGeom>
              <a:avLst/>
              <a:gdLst>
                <a:gd name="T0" fmla="*/ 0 w 114"/>
                <a:gd name="T1" fmla="*/ 0 h 324"/>
                <a:gd name="T2" fmla="*/ 6 w 114"/>
                <a:gd name="T3" fmla="*/ 5 h 324"/>
                <a:gd name="T4" fmla="*/ 44 w 114"/>
                <a:gd name="T5" fmla="*/ 43 h 324"/>
                <a:gd name="T6" fmla="*/ 99 w 114"/>
                <a:gd name="T7" fmla="*/ 127 h 324"/>
                <a:gd name="T8" fmla="*/ 92 w 114"/>
                <a:gd name="T9" fmla="*/ 193 h 324"/>
                <a:gd name="T10" fmla="*/ 59 w 114"/>
                <a:gd name="T11" fmla="*/ 289 h 324"/>
                <a:gd name="T12" fmla="*/ 65 w 114"/>
                <a:gd name="T13" fmla="*/ 307 h 324"/>
                <a:gd name="T14" fmla="*/ 65 w 114"/>
                <a:gd name="T15" fmla="*/ 324 h 324"/>
                <a:gd name="T16" fmla="*/ 65 w 114"/>
                <a:gd name="T17" fmla="*/ 320 h 324"/>
                <a:gd name="T18" fmla="*/ 77 w 114"/>
                <a:gd name="T19" fmla="*/ 275 h 324"/>
                <a:gd name="T20" fmla="*/ 107 w 114"/>
                <a:gd name="T21" fmla="*/ 189 h 324"/>
                <a:gd name="T22" fmla="*/ 109 w 114"/>
                <a:gd name="T23" fmla="*/ 114 h 324"/>
                <a:gd name="T24" fmla="*/ 60 w 114"/>
                <a:gd name="T25" fmla="*/ 34 h 324"/>
                <a:gd name="T26" fmla="*/ 0 w 114"/>
                <a:gd name="T2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324">
                  <a:moveTo>
                    <a:pt x="0" y="0"/>
                  </a:moveTo>
                  <a:cubicBezTo>
                    <a:pt x="2" y="1"/>
                    <a:pt x="4" y="3"/>
                    <a:pt x="6" y="5"/>
                  </a:cubicBezTo>
                  <a:cubicBezTo>
                    <a:pt x="21" y="17"/>
                    <a:pt x="29" y="31"/>
                    <a:pt x="44" y="43"/>
                  </a:cubicBezTo>
                  <a:cubicBezTo>
                    <a:pt x="69" y="63"/>
                    <a:pt x="94" y="96"/>
                    <a:pt x="99" y="127"/>
                  </a:cubicBezTo>
                  <a:cubicBezTo>
                    <a:pt x="103" y="151"/>
                    <a:pt x="98" y="164"/>
                    <a:pt x="92" y="193"/>
                  </a:cubicBezTo>
                  <a:cubicBezTo>
                    <a:pt x="86" y="221"/>
                    <a:pt x="68" y="261"/>
                    <a:pt x="59" y="289"/>
                  </a:cubicBezTo>
                  <a:cubicBezTo>
                    <a:pt x="55" y="300"/>
                    <a:pt x="66" y="295"/>
                    <a:pt x="65" y="307"/>
                  </a:cubicBezTo>
                  <a:cubicBezTo>
                    <a:pt x="64" y="312"/>
                    <a:pt x="64" y="318"/>
                    <a:pt x="65" y="324"/>
                  </a:cubicBezTo>
                  <a:cubicBezTo>
                    <a:pt x="65" y="323"/>
                    <a:pt x="65" y="322"/>
                    <a:pt x="65" y="320"/>
                  </a:cubicBezTo>
                  <a:cubicBezTo>
                    <a:pt x="67" y="305"/>
                    <a:pt x="72" y="290"/>
                    <a:pt x="77" y="275"/>
                  </a:cubicBezTo>
                  <a:cubicBezTo>
                    <a:pt x="87" y="246"/>
                    <a:pt x="99" y="218"/>
                    <a:pt x="107" y="189"/>
                  </a:cubicBezTo>
                  <a:cubicBezTo>
                    <a:pt x="114" y="160"/>
                    <a:pt x="114" y="139"/>
                    <a:pt x="109" y="114"/>
                  </a:cubicBezTo>
                  <a:cubicBezTo>
                    <a:pt x="104" y="82"/>
                    <a:pt x="86" y="53"/>
                    <a:pt x="60" y="34"/>
                  </a:cubicBezTo>
                  <a:cubicBezTo>
                    <a:pt x="41" y="20"/>
                    <a:pt x="20" y="12"/>
                    <a:pt x="0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E2EADDA-9B56-4346-9A76-FBA6325AA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940" y="3028524"/>
              <a:ext cx="161425" cy="134521"/>
            </a:xfrm>
            <a:custGeom>
              <a:avLst/>
              <a:gdLst>
                <a:gd name="T0" fmla="*/ 144 w 146"/>
                <a:gd name="T1" fmla="*/ 33 h 120"/>
                <a:gd name="T2" fmla="*/ 136 w 146"/>
                <a:gd name="T3" fmla="*/ 21 h 120"/>
                <a:gd name="T4" fmla="*/ 124 w 146"/>
                <a:gd name="T5" fmla="*/ 14 h 120"/>
                <a:gd name="T6" fmla="*/ 97 w 146"/>
                <a:gd name="T7" fmla="*/ 7 h 120"/>
                <a:gd name="T8" fmla="*/ 70 w 146"/>
                <a:gd name="T9" fmla="*/ 2 h 120"/>
                <a:gd name="T10" fmla="*/ 43 w 146"/>
                <a:gd name="T11" fmla="*/ 2 h 120"/>
                <a:gd name="T12" fmla="*/ 22 w 146"/>
                <a:gd name="T13" fmla="*/ 13 h 120"/>
                <a:gd name="T14" fmla="*/ 8 w 146"/>
                <a:gd name="T15" fmla="*/ 32 h 120"/>
                <a:gd name="T16" fmla="*/ 1 w 146"/>
                <a:gd name="T17" fmla="*/ 74 h 120"/>
                <a:gd name="T18" fmla="*/ 12 w 146"/>
                <a:gd name="T19" fmla="*/ 103 h 120"/>
                <a:gd name="T20" fmla="*/ 33 w 146"/>
                <a:gd name="T21" fmla="*/ 116 h 120"/>
                <a:gd name="T22" fmla="*/ 77 w 146"/>
                <a:gd name="T23" fmla="*/ 116 h 120"/>
                <a:gd name="T24" fmla="*/ 134 w 146"/>
                <a:gd name="T25" fmla="*/ 73 h 120"/>
                <a:gd name="T26" fmla="*/ 144 w 146"/>
                <a:gd name="T27" fmla="*/ 51 h 120"/>
                <a:gd name="T28" fmla="*/ 144 w 146"/>
                <a:gd name="T2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20">
                  <a:moveTo>
                    <a:pt x="144" y="33"/>
                  </a:moveTo>
                  <a:cubicBezTo>
                    <a:pt x="142" y="28"/>
                    <a:pt x="139" y="25"/>
                    <a:pt x="136" y="21"/>
                  </a:cubicBezTo>
                  <a:cubicBezTo>
                    <a:pt x="132" y="18"/>
                    <a:pt x="128" y="16"/>
                    <a:pt x="124" y="14"/>
                  </a:cubicBezTo>
                  <a:cubicBezTo>
                    <a:pt x="115" y="10"/>
                    <a:pt x="106" y="9"/>
                    <a:pt x="97" y="7"/>
                  </a:cubicBezTo>
                  <a:cubicBezTo>
                    <a:pt x="88" y="6"/>
                    <a:pt x="79" y="4"/>
                    <a:pt x="70" y="2"/>
                  </a:cubicBezTo>
                  <a:cubicBezTo>
                    <a:pt x="61" y="1"/>
                    <a:pt x="52" y="0"/>
                    <a:pt x="43" y="2"/>
                  </a:cubicBezTo>
                  <a:cubicBezTo>
                    <a:pt x="35" y="3"/>
                    <a:pt x="28" y="7"/>
                    <a:pt x="22" y="13"/>
                  </a:cubicBezTo>
                  <a:cubicBezTo>
                    <a:pt x="16" y="18"/>
                    <a:pt x="11" y="25"/>
                    <a:pt x="8" y="32"/>
                  </a:cubicBezTo>
                  <a:cubicBezTo>
                    <a:pt x="2" y="45"/>
                    <a:pt x="0" y="60"/>
                    <a:pt x="1" y="74"/>
                  </a:cubicBezTo>
                  <a:cubicBezTo>
                    <a:pt x="2" y="85"/>
                    <a:pt x="5" y="95"/>
                    <a:pt x="12" y="103"/>
                  </a:cubicBezTo>
                  <a:cubicBezTo>
                    <a:pt x="17" y="110"/>
                    <a:pt x="25" y="114"/>
                    <a:pt x="33" y="116"/>
                  </a:cubicBezTo>
                  <a:cubicBezTo>
                    <a:pt x="48" y="120"/>
                    <a:pt x="63" y="120"/>
                    <a:pt x="77" y="116"/>
                  </a:cubicBezTo>
                  <a:cubicBezTo>
                    <a:pt x="100" y="108"/>
                    <a:pt x="120" y="93"/>
                    <a:pt x="134" y="73"/>
                  </a:cubicBezTo>
                  <a:cubicBezTo>
                    <a:pt x="139" y="66"/>
                    <a:pt x="143" y="59"/>
                    <a:pt x="144" y="51"/>
                  </a:cubicBezTo>
                  <a:cubicBezTo>
                    <a:pt x="146" y="45"/>
                    <a:pt x="146" y="39"/>
                    <a:pt x="144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1FBF8B0-A010-448B-AE17-00707264F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5627" y="3024681"/>
              <a:ext cx="115304" cy="38435"/>
            </a:xfrm>
            <a:custGeom>
              <a:avLst/>
              <a:gdLst>
                <a:gd name="T0" fmla="*/ 35 w 104"/>
                <a:gd name="T1" fmla="*/ 3 h 35"/>
                <a:gd name="T2" fmla="*/ 2 w 104"/>
                <a:gd name="T3" fmla="*/ 26 h 35"/>
                <a:gd name="T4" fmla="*/ 0 w 104"/>
                <a:gd name="T5" fmla="*/ 35 h 35"/>
                <a:gd name="T6" fmla="*/ 8 w 104"/>
                <a:gd name="T7" fmla="*/ 31 h 35"/>
                <a:gd name="T8" fmla="*/ 26 w 104"/>
                <a:gd name="T9" fmla="*/ 20 h 35"/>
                <a:gd name="T10" fmla="*/ 51 w 104"/>
                <a:gd name="T11" fmla="*/ 14 h 35"/>
                <a:gd name="T12" fmla="*/ 69 w 104"/>
                <a:gd name="T13" fmla="*/ 13 h 35"/>
                <a:gd name="T14" fmla="*/ 104 w 104"/>
                <a:gd name="T15" fmla="*/ 14 h 35"/>
                <a:gd name="T16" fmla="*/ 80 w 104"/>
                <a:gd name="T17" fmla="*/ 6 h 35"/>
                <a:gd name="T18" fmla="*/ 58 w 104"/>
                <a:gd name="T19" fmla="*/ 1 h 35"/>
                <a:gd name="T20" fmla="*/ 35 w 104"/>
                <a:gd name="T2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35">
                  <a:moveTo>
                    <a:pt x="35" y="3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4"/>
                    <a:pt x="6" y="32"/>
                    <a:pt x="8" y="31"/>
                  </a:cubicBezTo>
                  <a:cubicBezTo>
                    <a:pt x="14" y="27"/>
                    <a:pt x="19" y="23"/>
                    <a:pt x="26" y="20"/>
                  </a:cubicBezTo>
                  <a:cubicBezTo>
                    <a:pt x="33" y="16"/>
                    <a:pt x="42" y="15"/>
                    <a:pt x="51" y="14"/>
                  </a:cubicBezTo>
                  <a:cubicBezTo>
                    <a:pt x="57" y="13"/>
                    <a:pt x="63" y="13"/>
                    <a:pt x="69" y="13"/>
                  </a:cubicBezTo>
                  <a:cubicBezTo>
                    <a:pt x="81" y="12"/>
                    <a:pt x="93" y="13"/>
                    <a:pt x="104" y="14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3" y="3"/>
                    <a:pt x="65" y="1"/>
                    <a:pt x="58" y="1"/>
                  </a:cubicBezTo>
                  <a:cubicBezTo>
                    <a:pt x="50" y="0"/>
                    <a:pt x="43" y="1"/>
                    <a:pt x="35" y="3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F25496A-66E1-438C-ABE0-52AC25E96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3021" y="2709519"/>
              <a:ext cx="234451" cy="511178"/>
            </a:xfrm>
            <a:custGeom>
              <a:avLst/>
              <a:gdLst>
                <a:gd name="T0" fmla="*/ 142 w 207"/>
                <a:gd name="T1" fmla="*/ 0 h 458"/>
                <a:gd name="T2" fmla="*/ 109 w 207"/>
                <a:gd name="T3" fmla="*/ 42 h 458"/>
                <a:gd name="T4" fmla="*/ 99 w 207"/>
                <a:gd name="T5" fmla="*/ 49 h 458"/>
                <a:gd name="T6" fmla="*/ 91 w 207"/>
                <a:gd name="T7" fmla="*/ 58 h 458"/>
                <a:gd name="T8" fmla="*/ 90 w 207"/>
                <a:gd name="T9" fmla="*/ 60 h 458"/>
                <a:gd name="T10" fmla="*/ 72 w 207"/>
                <a:gd name="T11" fmla="*/ 115 h 458"/>
                <a:gd name="T12" fmla="*/ 49 w 207"/>
                <a:gd name="T13" fmla="*/ 176 h 458"/>
                <a:gd name="T14" fmla="*/ 21 w 207"/>
                <a:gd name="T15" fmla="*/ 231 h 458"/>
                <a:gd name="T16" fmla="*/ 4 w 207"/>
                <a:gd name="T17" fmla="*/ 271 h 458"/>
                <a:gd name="T18" fmla="*/ 19 w 207"/>
                <a:gd name="T19" fmla="*/ 339 h 458"/>
                <a:gd name="T20" fmla="*/ 116 w 207"/>
                <a:gd name="T21" fmla="*/ 430 h 458"/>
                <a:gd name="T22" fmla="*/ 157 w 207"/>
                <a:gd name="T23" fmla="*/ 450 h 458"/>
                <a:gd name="T24" fmla="*/ 182 w 207"/>
                <a:gd name="T25" fmla="*/ 458 h 458"/>
                <a:gd name="T26" fmla="*/ 195 w 207"/>
                <a:gd name="T27" fmla="*/ 456 h 458"/>
                <a:gd name="T28" fmla="*/ 204 w 207"/>
                <a:gd name="T29" fmla="*/ 447 h 458"/>
                <a:gd name="T30" fmla="*/ 207 w 207"/>
                <a:gd name="T31" fmla="*/ 434 h 458"/>
                <a:gd name="T32" fmla="*/ 202 w 207"/>
                <a:gd name="T33" fmla="*/ 422 h 458"/>
                <a:gd name="T34" fmla="*/ 190 w 207"/>
                <a:gd name="T35" fmla="*/ 409 h 458"/>
                <a:gd name="T36" fmla="*/ 175 w 207"/>
                <a:gd name="T37" fmla="*/ 398 h 458"/>
                <a:gd name="T38" fmla="*/ 109 w 207"/>
                <a:gd name="T39" fmla="*/ 321 h 458"/>
                <a:gd name="T40" fmla="*/ 90 w 207"/>
                <a:gd name="T41" fmla="*/ 295 h 458"/>
                <a:gd name="T42" fmla="*/ 77 w 207"/>
                <a:gd name="T43" fmla="*/ 263 h 458"/>
                <a:gd name="T44" fmla="*/ 82 w 207"/>
                <a:gd name="T45" fmla="*/ 177 h 458"/>
                <a:gd name="T46" fmla="*/ 97 w 207"/>
                <a:gd name="T47" fmla="*/ 142 h 458"/>
                <a:gd name="T48" fmla="*/ 123 w 207"/>
                <a:gd name="T49" fmla="*/ 71 h 458"/>
                <a:gd name="T50" fmla="*/ 130 w 207"/>
                <a:gd name="T51" fmla="*/ 50 h 458"/>
                <a:gd name="T52" fmla="*/ 142 w 207"/>
                <a:gd name="T53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7" h="458">
                  <a:moveTo>
                    <a:pt x="142" y="0"/>
                  </a:moveTo>
                  <a:cubicBezTo>
                    <a:pt x="135" y="16"/>
                    <a:pt x="123" y="31"/>
                    <a:pt x="109" y="42"/>
                  </a:cubicBezTo>
                  <a:cubicBezTo>
                    <a:pt x="105" y="44"/>
                    <a:pt x="102" y="46"/>
                    <a:pt x="99" y="49"/>
                  </a:cubicBezTo>
                  <a:cubicBezTo>
                    <a:pt x="95" y="51"/>
                    <a:pt x="93" y="54"/>
                    <a:pt x="91" y="58"/>
                  </a:cubicBezTo>
                  <a:cubicBezTo>
                    <a:pt x="90" y="58"/>
                    <a:pt x="90" y="59"/>
                    <a:pt x="90" y="60"/>
                  </a:cubicBezTo>
                  <a:cubicBezTo>
                    <a:pt x="81" y="77"/>
                    <a:pt x="78" y="96"/>
                    <a:pt x="72" y="115"/>
                  </a:cubicBezTo>
                  <a:cubicBezTo>
                    <a:pt x="66" y="136"/>
                    <a:pt x="58" y="157"/>
                    <a:pt x="49" y="176"/>
                  </a:cubicBezTo>
                  <a:cubicBezTo>
                    <a:pt x="40" y="195"/>
                    <a:pt x="30" y="213"/>
                    <a:pt x="21" y="231"/>
                  </a:cubicBezTo>
                  <a:cubicBezTo>
                    <a:pt x="14" y="244"/>
                    <a:pt x="7" y="257"/>
                    <a:pt x="4" y="271"/>
                  </a:cubicBezTo>
                  <a:cubicBezTo>
                    <a:pt x="0" y="295"/>
                    <a:pt x="8" y="318"/>
                    <a:pt x="19" y="339"/>
                  </a:cubicBezTo>
                  <a:cubicBezTo>
                    <a:pt x="42" y="378"/>
                    <a:pt x="77" y="408"/>
                    <a:pt x="116" y="430"/>
                  </a:cubicBezTo>
                  <a:cubicBezTo>
                    <a:pt x="130" y="437"/>
                    <a:pt x="143" y="444"/>
                    <a:pt x="157" y="450"/>
                  </a:cubicBezTo>
                  <a:cubicBezTo>
                    <a:pt x="165" y="454"/>
                    <a:pt x="173" y="457"/>
                    <a:pt x="182" y="458"/>
                  </a:cubicBezTo>
                  <a:cubicBezTo>
                    <a:pt x="186" y="458"/>
                    <a:pt x="191" y="457"/>
                    <a:pt x="195" y="456"/>
                  </a:cubicBezTo>
                  <a:cubicBezTo>
                    <a:pt x="199" y="454"/>
                    <a:pt x="202" y="451"/>
                    <a:pt x="204" y="447"/>
                  </a:cubicBezTo>
                  <a:cubicBezTo>
                    <a:pt x="207" y="443"/>
                    <a:pt x="207" y="439"/>
                    <a:pt x="207" y="434"/>
                  </a:cubicBezTo>
                  <a:cubicBezTo>
                    <a:pt x="206" y="430"/>
                    <a:pt x="205" y="425"/>
                    <a:pt x="202" y="422"/>
                  </a:cubicBezTo>
                  <a:cubicBezTo>
                    <a:pt x="199" y="416"/>
                    <a:pt x="194" y="412"/>
                    <a:pt x="190" y="409"/>
                  </a:cubicBezTo>
                  <a:cubicBezTo>
                    <a:pt x="185" y="405"/>
                    <a:pt x="180" y="402"/>
                    <a:pt x="175" y="398"/>
                  </a:cubicBezTo>
                  <a:cubicBezTo>
                    <a:pt x="147" y="378"/>
                    <a:pt x="129" y="349"/>
                    <a:pt x="109" y="321"/>
                  </a:cubicBezTo>
                  <a:cubicBezTo>
                    <a:pt x="102" y="313"/>
                    <a:pt x="96" y="304"/>
                    <a:pt x="90" y="295"/>
                  </a:cubicBezTo>
                  <a:cubicBezTo>
                    <a:pt x="84" y="285"/>
                    <a:pt x="80" y="274"/>
                    <a:pt x="77" y="263"/>
                  </a:cubicBezTo>
                  <a:cubicBezTo>
                    <a:pt x="69" y="235"/>
                    <a:pt x="72" y="204"/>
                    <a:pt x="82" y="177"/>
                  </a:cubicBezTo>
                  <a:cubicBezTo>
                    <a:pt x="86" y="165"/>
                    <a:pt x="92" y="154"/>
                    <a:pt x="97" y="142"/>
                  </a:cubicBezTo>
                  <a:cubicBezTo>
                    <a:pt x="107" y="119"/>
                    <a:pt x="115" y="95"/>
                    <a:pt x="123" y="71"/>
                  </a:cubicBezTo>
                  <a:cubicBezTo>
                    <a:pt x="125" y="64"/>
                    <a:pt x="128" y="57"/>
                    <a:pt x="130" y="50"/>
                  </a:cubicBezTo>
                  <a:cubicBezTo>
                    <a:pt x="135" y="33"/>
                    <a:pt x="139" y="17"/>
                    <a:pt x="142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D3254DB-A1EC-42F4-A79B-92AB45E8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177" y="2617276"/>
              <a:ext cx="272886" cy="641855"/>
            </a:xfrm>
            <a:custGeom>
              <a:avLst/>
              <a:gdLst>
                <a:gd name="T0" fmla="*/ 193 w 245"/>
                <a:gd name="T1" fmla="*/ 0 h 575"/>
                <a:gd name="T2" fmla="*/ 160 w 245"/>
                <a:gd name="T3" fmla="*/ 42 h 575"/>
                <a:gd name="T4" fmla="*/ 125 w 245"/>
                <a:gd name="T5" fmla="*/ 85 h 575"/>
                <a:gd name="T6" fmla="*/ 88 w 245"/>
                <a:gd name="T7" fmla="*/ 141 h 575"/>
                <a:gd name="T8" fmla="*/ 70 w 245"/>
                <a:gd name="T9" fmla="*/ 196 h 575"/>
                <a:gd name="T10" fmla="*/ 47 w 245"/>
                <a:gd name="T11" fmla="*/ 257 h 575"/>
                <a:gd name="T12" fmla="*/ 19 w 245"/>
                <a:gd name="T13" fmla="*/ 312 h 575"/>
                <a:gd name="T14" fmla="*/ 2 w 245"/>
                <a:gd name="T15" fmla="*/ 352 h 575"/>
                <a:gd name="T16" fmla="*/ 5 w 245"/>
                <a:gd name="T17" fmla="*/ 387 h 575"/>
                <a:gd name="T18" fmla="*/ 17 w 245"/>
                <a:gd name="T19" fmla="*/ 420 h 575"/>
                <a:gd name="T20" fmla="*/ 114 w 245"/>
                <a:gd name="T21" fmla="*/ 531 h 575"/>
                <a:gd name="T22" fmla="*/ 173 w 245"/>
                <a:gd name="T23" fmla="*/ 565 h 575"/>
                <a:gd name="T24" fmla="*/ 208 w 245"/>
                <a:gd name="T25" fmla="*/ 575 h 575"/>
                <a:gd name="T26" fmla="*/ 226 w 245"/>
                <a:gd name="T27" fmla="*/ 572 h 575"/>
                <a:gd name="T28" fmla="*/ 240 w 245"/>
                <a:gd name="T29" fmla="*/ 560 h 575"/>
                <a:gd name="T30" fmla="*/ 244 w 245"/>
                <a:gd name="T31" fmla="*/ 539 h 575"/>
                <a:gd name="T32" fmla="*/ 237 w 245"/>
                <a:gd name="T33" fmla="*/ 518 h 575"/>
                <a:gd name="T34" fmla="*/ 198 w 245"/>
                <a:gd name="T35" fmla="*/ 479 h 575"/>
                <a:gd name="T36" fmla="*/ 107 w 245"/>
                <a:gd name="T37" fmla="*/ 402 h 575"/>
                <a:gd name="T38" fmla="*/ 85 w 245"/>
                <a:gd name="T39" fmla="*/ 377 h 575"/>
                <a:gd name="T40" fmla="*/ 74 w 245"/>
                <a:gd name="T41" fmla="*/ 346 h 575"/>
                <a:gd name="T42" fmla="*/ 80 w 245"/>
                <a:gd name="T43" fmla="*/ 258 h 575"/>
                <a:gd name="T44" fmla="*/ 94 w 245"/>
                <a:gd name="T45" fmla="*/ 226 h 575"/>
                <a:gd name="T46" fmla="*/ 122 w 245"/>
                <a:gd name="T47" fmla="*/ 172 h 575"/>
                <a:gd name="T48" fmla="*/ 167 w 245"/>
                <a:gd name="T49" fmla="*/ 111 h 575"/>
                <a:gd name="T50" fmla="*/ 184 w 245"/>
                <a:gd name="T51" fmla="*/ 50 h 575"/>
                <a:gd name="T52" fmla="*/ 193 w 245"/>
                <a:gd name="T5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5" h="575">
                  <a:moveTo>
                    <a:pt x="193" y="0"/>
                  </a:moveTo>
                  <a:cubicBezTo>
                    <a:pt x="182" y="14"/>
                    <a:pt x="171" y="28"/>
                    <a:pt x="160" y="42"/>
                  </a:cubicBezTo>
                  <a:cubicBezTo>
                    <a:pt x="148" y="56"/>
                    <a:pt x="137" y="71"/>
                    <a:pt x="125" y="85"/>
                  </a:cubicBezTo>
                  <a:cubicBezTo>
                    <a:pt x="111" y="103"/>
                    <a:pt x="97" y="120"/>
                    <a:pt x="88" y="141"/>
                  </a:cubicBezTo>
                  <a:cubicBezTo>
                    <a:pt x="80" y="158"/>
                    <a:pt x="76" y="178"/>
                    <a:pt x="70" y="196"/>
                  </a:cubicBezTo>
                  <a:cubicBezTo>
                    <a:pt x="64" y="217"/>
                    <a:pt x="56" y="238"/>
                    <a:pt x="47" y="257"/>
                  </a:cubicBezTo>
                  <a:cubicBezTo>
                    <a:pt x="38" y="276"/>
                    <a:pt x="28" y="294"/>
                    <a:pt x="19" y="312"/>
                  </a:cubicBezTo>
                  <a:cubicBezTo>
                    <a:pt x="12" y="325"/>
                    <a:pt x="5" y="338"/>
                    <a:pt x="2" y="352"/>
                  </a:cubicBezTo>
                  <a:cubicBezTo>
                    <a:pt x="0" y="364"/>
                    <a:pt x="2" y="376"/>
                    <a:pt x="5" y="387"/>
                  </a:cubicBezTo>
                  <a:cubicBezTo>
                    <a:pt x="7" y="398"/>
                    <a:pt x="12" y="409"/>
                    <a:pt x="17" y="420"/>
                  </a:cubicBezTo>
                  <a:cubicBezTo>
                    <a:pt x="40" y="464"/>
                    <a:pt x="74" y="502"/>
                    <a:pt x="114" y="531"/>
                  </a:cubicBezTo>
                  <a:cubicBezTo>
                    <a:pt x="133" y="545"/>
                    <a:pt x="152" y="556"/>
                    <a:pt x="173" y="565"/>
                  </a:cubicBezTo>
                  <a:cubicBezTo>
                    <a:pt x="184" y="570"/>
                    <a:pt x="196" y="575"/>
                    <a:pt x="208" y="575"/>
                  </a:cubicBezTo>
                  <a:cubicBezTo>
                    <a:pt x="214" y="575"/>
                    <a:pt x="220" y="574"/>
                    <a:pt x="226" y="572"/>
                  </a:cubicBezTo>
                  <a:cubicBezTo>
                    <a:pt x="231" y="569"/>
                    <a:pt x="236" y="565"/>
                    <a:pt x="240" y="560"/>
                  </a:cubicBezTo>
                  <a:cubicBezTo>
                    <a:pt x="244" y="554"/>
                    <a:pt x="245" y="546"/>
                    <a:pt x="244" y="539"/>
                  </a:cubicBezTo>
                  <a:cubicBezTo>
                    <a:pt x="244" y="531"/>
                    <a:pt x="241" y="524"/>
                    <a:pt x="237" y="518"/>
                  </a:cubicBezTo>
                  <a:cubicBezTo>
                    <a:pt x="227" y="502"/>
                    <a:pt x="212" y="491"/>
                    <a:pt x="198" y="479"/>
                  </a:cubicBezTo>
                  <a:cubicBezTo>
                    <a:pt x="166" y="455"/>
                    <a:pt x="136" y="429"/>
                    <a:pt x="107" y="402"/>
                  </a:cubicBezTo>
                  <a:cubicBezTo>
                    <a:pt x="99" y="395"/>
                    <a:pt x="90" y="387"/>
                    <a:pt x="85" y="377"/>
                  </a:cubicBezTo>
                  <a:cubicBezTo>
                    <a:pt x="79" y="368"/>
                    <a:pt x="76" y="357"/>
                    <a:pt x="74" y="346"/>
                  </a:cubicBezTo>
                  <a:cubicBezTo>
                    <a:pt x="68" y="317"/>
                    <a:pt x="70" y="286"/>
                    <a:pt x="80" y="258"/>
                  </a:cubicBezTo>
                  <a:cubicBezTo>
                    <a:pt x="84" y="247"/>
                    <a:pt x="89" y="236"/>
                    <a:pt x="94" y="226"/>
                  </a:cubicBezTo>
                  <a:cubicBezTo>
                    <a:pt x="103" y="207"/>
                    <a:pt x="111" y="189"/>
                    <a:pt x="122" y="172"/>
                  </a:cubicBezTo>
                  <a:cubicBezTo>
                    <a:pt x="136" y="151"/>
                    <a:pt x="155" y="133"/>
                    <a:pt x="167" y="111"/>
                  </a:cubicBezTo>
                  <a:cubicBezTo>
                    <a:pt x="177" y="92"/>
                    <a:pt x="180" y="71"/>
                    <a:pt x="184" y="50"/>
                  </a:cubicBezTo>
                  <a:cubicBezTo>
                    <a:pt x="187" y="33"/>
                    <a:pt x="190" y="17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5003282-BE8A-47EA-993A-D98A0F421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282" y="3043898"/>
              <a:ext cx="430468" cy="422779"/>
            </a:xfrm>
            <a:custGeom>
              <a:avLst/>
              <a:gdLst>
                <a:gd name="T0" fmla="*/ 162 w 384"/>
                <a:gd name="T1" fmla="*/ 4 h 379"/>
                <a:gd name="T2" fmla="*/ 183 w 384"/>
                <a:gd name="T3" fmla="*/ 2 h 379"/>
                <a:gd name="T4" fmla="*/ 202 w 384"/>
                <a:gd name="T5" fmla="*/ 10 h 379"/>
                <a:gd name="T6" fmla="*/ 230 w 384"/>
                <a:gd name="T7" fmla="*/ 40 h 379"/>
                <a:gd name="T8" fmla="*/ 283 w 384"/>
                <a:gd name="T9" fmla="*/ 119 h 379"/>
                <a:gd name="T10" fmla="*/ 323 w 384"/>
                <a:gd name="T11" fmla="*/ 185 h 379"/>
                <a:gd name="T12" fmla="*/ 355 w 384"/>
                <a:gd name="T13" fmla="*/ 225 h 379"/>
                <a:gd name="T14" fmla="*/ 378 w 384"/>
                <a:gd name="T15" fmla="*/ 269 h 379"/>
                <a:gd name="T16" fmla="*/ 372 w 384"/>
                <a:gd name="T17" fmla="*/ 333 h 379"/>
                <a:gd name="T18" fmla="*/ 340 w 384"/>
                <a:gd name="T19" fmla="*/ 367 h 379"/>
                <a:gd name="T20" fmla="*/ 296 w 384"/>
                <a:gd name="T21" fmla="*/ 378 h 379"/>
                <a:gd name="T22" fmla="*/ 227 w 384"/>
                <a:gd name="T23" fmla="*/ 356 h 379"/>
                <a:gd name="T24" fmla="*/ 82 w 384"/>
                <a:gd name="T25" fmla="*/ 317 h 379"/>
                <a:gd name="T26" fmla="*/ 39 w 384"/>
                <a:gd name="T27" fmla="*/ 304 h 379"/>
                <a:gd name="T28" fmla="*/ 19 w 384"/>
                <a:gd name="T29" fmla="*/ 297 h 379"/>
                <a:gd name="T30" fmla="*/ 4 w 384"/>
                <a:gd name="T31" fmla="*/ 285 h 379"/>
                <a:gd name="T32" fmla="*/ 0 w 384"/>
                <a:gd name="T33" fmla="*/ 269 h 379"/>
                <a:gd name="T34" fmla="*/ 3 w 384"/>
                <a:gd name="T35" fmla="*/ 254 h 379"/>
                <a:gd name="T36" fmla="*/ 16 w 384"/>
                <a:gd name="T37" fmla="*/ 225 h 379"/>
                <a:gd name="T38" fmla="*/ 23 w 384"/>
                <a:gd name="T39" fmla="*/ 175 h 379"/>
                <a:gd name="T40" fmla="*/ 18 w 384"/>
                <a:gd name="T41" fmla="*/ 123 h 379"/>
                <a:gd name="T42" fmla="*/ 19 w 384"/>
                <a:gd name="T43" fmla="*/ 100 h 379"/>
                <a:gd name="T44" fmla="*/ 29 w 384"/>
                <a:gd name="T45" fmla="*/ 80 h 379"/>
                <a:gd name="T46" fmla="*/ 48 w 384"/>
                <a:gd name="T47" fmla="*/ 71 h 379"/>
                <a:gd name="T48" fmla="*/ 69 w 384"/>
                <a:gd name="T49" fmla="*/ 70 h 379"/>
                <a:gd name="T50" fmla="*/ 90 w 384"/>
                <a:gd name="T51" fmla="*/ 69 h 379"/>
                <a:gd name="T52" fmla="*/ 111 w 384"/>
                <a:gd name="T53" fmla="*/ 64 h 379"/>
                <a:gd name="T54" fmla="*/ 125 w 384"/>
                <a:gd name="T55" fmla="*/ 50 h 379"/>
                <a:gd name="T56" fmla="*/ 136 w 384"/>
                <a:gd name="T57" fmla="*/ 33 h 379"/>
                <a:gd name="T58" fmla="*/ 147 w 384"/>
                <a:gd name="T59" fmla="*/ 16 h 379"/>
                <a:gd name="T60" fmla="*/ 162 w 384"/>
                <a:gd name="T61" fmla="*/ 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4" h="379">
                  <a:moveTo>
                    <a:pt x="162" y="4"/>
                  </a:moveTo>
                  <a:cubicBezTo>
                    <a:pt x="169" y="1"/>
                    <a:pt x="176" y="0"/>
                    <a:pt x="183" y="2"/>
                  </a:cubicBezTo>
                  <a:cubicBezTo>
                    <a:pt x="190" y="3"/>
                    <a:pt x="196" y="6"/>
                    <a:pt x="202" y="10"/>
                  </a:cubicBezTo>
                  <a:cubicBezTo>
                    <a:pt x="213" y="18"/>
                    <a:pt x="222" y="29"/>
                    <a:pt x="230" y="40"/>
                  </a:cubicBezTo>
                  <a:cubicBezTo>
                    <a:pt x="248" y="66"/>
                    <a:pt x="266" y="92"/>
                    <a:pt x="283" y="119"/>
                  </a:cubicBezTo>
                  <a:cubicBezTo>
                    <a:pt x="296" y="142"/>
                    <a:pt x="308" y="165"/>
                    <a:pt x="323" y="185"/>
                  </a:cubicBezTo>
                  <a:cubicBezTo>
                    <a:pt x="333" y="199"/>
                    <a:pt x="345" y="211"/>
                    <a:pt x="355" y="225"/>
                  </a:cubicBezTo>
                  <a:cubicBezTo>
                    <a:pt x="365" y="239"/>
                    <a:pt x="374" y="253"/>
                    <a:pt x="378" y="269"/>
                  </a:cubicBezTo>
                  <a:cubicBezTo>
                    <a:pt x="384" y="291"/>
                    <a:pt x="382" y="314"/>
                    <a:pt x="372" y="333"/>
                  </a:cubicBezTo>
                  <a:cubicBezTo>
                    <a:pt x="364" y="347"/>
                    <a:pt x="354" y="359"/>
                    <a:pt x="340" y="367"/>
                  </a:cubicBezTo>
                  <a:cubicBezTo>
                    <a:pt x="327" y="375"/>
                    <a:pt x="312" y="379"/>
                    <a:pt x="296" y="378"/>
                  </a:cubicBezTo>
                  <a:cubicBezTo>
                    <a:pt x="272" y="377"/>
                    <a:pt x="250" y="365"/>
                    <a:pt x="227" y="356"/>
                  </a:cubicBezTo>
                  <a:cubicBezTo>
                    <a:pt x="180" y="337"/>
                    <a:pt x="130" y="332"/>
                    <a:pt x="82" y="317"/>
                  </a:cubicBezTo>
                  <a:cubicBezTo>
                    <a:pt x="68" y="313"/>
                    <a:pt x="53" y="308"/>
                    <a:pt x="39" y="304"/>
                  </a:cubicBezTo>
                  <a:cubicBezTo>
                    <a:pt x="32" y="302"/>
                    <a:pt x="25" y="300"/>
                    <a:pt x="19" y="297"/>
                  </a:cubicBezTo>
                  <a:cubicBezTo>
                    <a:pt x="13" y="295"/>
                    <a:pt x="7" y="290"/>
                    <a:pt x="4" y="285"/>
                  </a:cubicBezTo>
                  <a:cubicBezTo>
                    <a:pt x="1" y="280"/>
                    <a:pt x="0" y="275"/>
                    <a:pt x="0" y="269"/>
                  </a:cubicBezTo>
                  <a:cubicBezTo>
                    <a:pt x="0" y="264"/>
                    <a:pt x="1" y="259"/>
                    <a:pt x="3" y="254"/>
                  </a:cubicBezTo>
                  <a:cubicBezTo>
                    <a:pt x="7" y="244"/>
                    <a:pt x="12" y="235"/>
                    <a:pt x="16" y="225"/>
                  </a:cubicBezTo>
                  <a:cubicBezTo>
                    <a:pt x="23" y="209"/>
                    <a:pt x="24" y="192"/>
                    <a:pt x="23" y="175"/>
                  </a:cubicBezTo>
                  <a:cubicBezTo>
                    <a:pt x="22" y="157"/>
                    <a:pt x="19" y="140"/>
                    <a:pt x="18" y="123"/>
                  </a:cubicBezTo>
                  <a:cubicBezTo>
                    <a:pt x="18" y="116"/>
                    <a:pt x="17" y="108"/>
                    <a:pt x="19" y="100"/>
                  </a:cubicBezTo>
                  <a:cubicBezTo>
                    <a:pt x="20" y="93"/>
                    <a:pt x="24" y="85"/>
                    <a:pt x="29" y="80"/>
                  </a:cubicBezTo>
                  <a:cubicBezTo>
                    <a:pt x="34" y="75"/>
                    <a:pt x="41" y="72"/>
                    <a:pt x="48" y="71"/>
                  </a:cubicBezTo>
                  <a:cubicBezTo>
                    <a:pt x="55" y="69"/>
                    <a:pt x="62" y="69"/>
                    <a:pt x="69" y="70"/>
                  </a:cubicBezTo>
                  <a:cubicBezTo>
                    <a:pt x="76" y="70"/>
                    <a:pt x="83" y="70"/>
                    <a:pt x="90" y="69"/>
                  </a:cubicBezTo>
                  <a:cubicBezTo>
                    <a:pt x="97" y="69"/>
                    <a:pt x="104" y="67"/>
                    <a:pt x="111" y="64"/>
                  </a:cubicBezTo>
                  <a:cubicBezTo>
                    <a:pt x="116" y="60"/>
                    <a:pt x="121" y="55"/>
                    <a:pt x="125" y="50"/>
                  </a:cubicBezTo>
                  <a:cubicBezTo>
                    <a:pt x="129" y="45"/>
                    <a:pt x="132" y="39"/>
                    <a:pt x="136" y="33"/>
                  </a:cubicBezTo>
                  <a:cubicBezTo>
                    <a:pt x="139" y="27"/>
                    <a:pt x="142" y="21"/>
                    <a:pt x="147" y="16"/>
                  </a:cubicBezTo>
                  <a:cubicBezTo>
                    <a:pt x="151" y="11"/>
                    <a:pt x="156" y="6"/>
                    <a:pt x="16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FF64519-4B44-41B8-A5FC-69117B12B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958" y="2375139"/>
              <a:ext cx="73026" cy="88399"/>
            </a:xfrm>
            <a:custGeom>
              <a:avLst/>
              <a:gdLst>
                <a:gd name="T0" fmla="*/ 29 w 65"/>
                <a:gd name="T1" fmla="*/ 1 h 78"/>
                <a:gd name="T2" fmla="*/ 17 w 65"/>
                <a:gd name="T3" fmla="*/ 5 h 78"/>
                <a:gd name="T4" fmla="*/ 8 w 65"/>
                <a:gd name="T5" fmla="*/ 13 h 78"/>
                <a:gd name="T6" fmla="*/ 1 w 65"/>
                <a:gd name="T7" fmla="*/ 37 h 78"/>
                <a:gd name="T8" fmla="*/ 3 w 65"/>
                <a:gd name="T9" fmla="*/ 56 h 78"/>
                <a:gd name="T10" fmla="*/ 14 w 65"/>
                <a:gd name="T11" fmla="*/ 71 h 78"/>
                <a:gd name="T12" fmla="*/ 31 w 65"/>
                <a:gd name="T13" fmla="*/ 78 h 78"/>
                <a:gd name="T14" fmla="*/ 50 w 65"/>
                <a:gd name="T15" fmla="*/ 73 h 78"/>
                <a:gd name="T16" fmla="*/ 60 w 65"/>
                <a:gd name="T17" fmla="*/ 61 h 78"/>
                <a:gd name="T18" fmla="*/ 64 w 65"/>
                <a:gd name="T19" fmla="*/ 47 h 78"/>
                <a:gd name="T20" fmla="*/ 60 w 65"/>
                <a:gd name="T21" fmla="*/ 20 h 78"/>
                <a:gd name="T22" fmla="*/ 40 w 65"/>
                <a:gd name="T23" fmla="*/ 2 h 78"/>
                <a:gd name="T24" fmla="*/ 29 w 65"/>
                <a:gd name="T2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8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3" y="7"/>
                    <a:pt x="10" y="10"/>
                    <a:pt x="8" y="13"/>
                  </a:cubicBezTo>
                  <a:cubicBezTo>
                    <a:pt x="3" y="20"/>
                    <a:pt x="1" y="29"/>
                    <a:pt x="1" y="37"/>
                  </a:cubicBezTo>
                  <a:cubicBezTo>
                    <a:pt x="0" y="43"/>
                    <a:pt x="1" y="50"/>
                    <a:pt x="3" y="56"/>
                  </a:cubicBezTo>
                  <a:cubicBezTo>
                    <a:pt x="5" y="62"/>
                    <a:pt x="9" y="67"/>
                    <a:pt x="14" y="71"/>
                  </a:cubicBezTo>
                  <a:cubicBezTo>
                    <a:pt x="19" y="75"/>
                    <a:pt x="25" y="78"/>
                    <a:pt x="31" y="78"/>
                  </a:cubicBezTo>
                  <a:cubicBezTo>
                    <a:pt x="38" y="78"/>
                    <a:pt x="44" y="76"/>
                    <a:pt x="50" y="73"/>
                  </a:cubicBezTo>
                  <a:cubicBezTo>
                    <a:pt x="54" y="70"/>
                    <a:pt x="57" y="66"/>
                    <a:pt x="60" y="61"/>
                  </a:cubicBezTo>
                  <a:cubicBezTo>
                    <a:pt x="62" y="57"/>
                    <a:pt x="64" y="52"/>
                    <a:pt x="64" y="47"/>
                  </a:cubicBezTo>
                  <a:cubicBezTo>
                    <a:pt x="65" y="38"/>
                    <a:pt x="64" y="28"/>
                    <a:pt x="60" y="20"/>
                  </a:cubicBezTo>
                  <a:cubicBezTo>
                    <a:pt x="56" y="12"/>
                    <a:pt x="49" y="5"/>
                    <a:pt x="40" y="2"/>
                  </a:cubicBezTo>
                  <a:cubicBezTo>
                    <a:pt x="37" y="1"/>
                    <a:pt x="33" y="0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8CF74F6-A06D-4ACC-A8AA-22A67DF64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550" y="2386669"/>
              <a:ext cx="26904" cy="34591"/>
            </a:xfrm>
            <a:custGeom>
              <a:avLst/>
              <a:gdLst>
                <a:gd name="T0" fmla="*/ 2 w 27"/>
                <a:gd name="T1" fmla="*/ 8 h 29"/>
                <a:gd name="T2" fmla="*/ 9 w 27"/>
                <a:gd name="T3" fmla="*/ 11 h 29"/>
                <a:gd name="T4" fmla="*/ 14 w 27"/>
                <a:gd name="T5" fmla="*/ 15 h 29"/>
                <a:gd name="T6" fmla="*/ 20 w 27"/>
                <a:gd name="T7" fmla="*/ 28 h 29"/>
                <a:gd name="T8" fmla="*/ 24 w 27"/>
                <a:gd name="T9" fmla="*/ 27 h 29"/>
                <a:gd name="T10" fmla="*/ 20 w 27"/>
                <a:gd name="T11" fmla="*/ 9 h 29"/>
                <a:gd name="T12" fmla="*/ 8 w 27"/>
                <a:gd name="T13" fmla="*/ 1 h 29"/>
                <a:gd name="T14" fmla="*/ 1 w 27"/>
                <a:gd name="T15" fmla="*/ 3 h 29"/>
                <a:gd name="T16" fmla="*/ 2 w 27"/>
                <a:gd name="T17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2" y="8"/>
                  </a:moveTo>
                  <a:cubicBezTo>
                    <a:pt x="4" y="10"/>
                    <a:pt x="7" y="9"/>
                    <a:pt x="9" y="11"/>
                  </a:cubicBezTo>
                  <a:cubicBezTo>
                    <a:pt x="11" y="12"/>
                    <a:pt x="13" y="13"/>
                    <a:pt x="14" y="15"/>
                  </a:cubicBezTo>
                  <a:cubicBezTo>
                    <a:pt x="17" y="19"/>
                    <a:pt x="16" y="26"/>
                    <a:pt x="20" y="28"/>
                  </a:cubicBezTo>
                  <a:cubicBezTo>
                    <a:pt x="22" y="29"/>
                    <a:pt x="24" y="28"/>
                    <a:pt x="24" y="27"/>
                  </a:cubicBezTo>
                  <a:cubicBezTo>
                    <a:pt x="27" y="21"/>
                    <a:pt x="23" y="14"/>
                    <a:pt x="20" y="9"/>
                  </a:cubicBezTo>
                  <a:cubicBezTo>
                    <a:pt x="17" y="5"/>
                    <a:pt x="12" y="1"/>
                    <a:pt x="8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4"/>
                    <a:pt x="1" y="6"/>
                    <a:pt x="2" y="8"/>
                  </a:cubicBez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1BD1F41E-F44F-4B4A-93BA-138E26B95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377" y="2378982"/>
              <a:ext cx="53808" cy="84556"/>
            </a:xfrm>
            <a:custGeom>
              <a:avLst/>
              <a:gdLst>
                <a:gd name="T0" fmla="*/ 2 w 50"/>
                <a:gd name="T1" fmla="*/ 22 h 74"/>
                <a:gd name="T2" fmla="*/ 3 w 50"/>
                <a:gd name="T3" fmla="*/ 49 h 74"/>
                <a:gd name="T4" fmla="*/ 13 w 50"/>
                <a:gd name="T5" fmla="*/ 64 h 74"/>
                <a:gd name="T6" fmla="*/ 22 w 50"/>
                <a:gd name="T7" fmla="*/ 71 h 74"/>
                <a:gd name="T8" fmla="*/ 34 w 50"/>
                <a:gd name="T9" fmla="*/ 73 h 74"/>
                <a:gd name="T10" fmla="*/ 42 w 50"/>
                <a:gd name="T11" fmla="*/ 67 h 74"/>
                <a:gd name="T12" fmla="*/ 47 w 50"/>
                <a:gd name="T13" fmla="*/ 57 h 74"/>
                <a:gd name="T14" fmla="*/ 47 w 50"/>
                <a:gd name="T15" fmla="*/ 25 h 74"/>
                <a:gd name="T16" fmla="*/ 35 w 50"/>
                <a:gd name="T17" fmla="*/ 6 h 74"/>
                <a:gd name="T18" fmla="*/ 25 w 50"/>
                <a:gd name="T19" fmla="*/ 1 h 74"/>
                <a:gd name="T20" fmla="*/ 14 w 50"/>
                <a:gd name="T21" fmla="*/ 2 h 74"/>
                <a:gd name="T22" fmla="*/ 5 w 50"/>
                <a:gd name="T23" fmla="*/ 10 h 74"/>
                <a:gd name="T24" fmla="*/ 2 w 50"/>
                <a:gd name="T25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2" y="22"/>
                  </a:moveTo>
                  <a:cubicBezTo>
                    <a:pt x="0" y="31"/>
                    <a:pt x="0" y="40"/>
                    <a:pt x="3" y="49"/>
                  </a:cubicBezTo>
                  <a:cubicBezTo>
                    <a:pt x="5" y="55"/>
                    <a:pt x="9" y="60"/>
                    <a:pt x="13" y="64"/>
                  </a:cubicBezTo>
                  <a:cubicBezTo>
                    <a:pt x="15" y="67"/>
                    <a:pt x="19" y="70"/>
                    <a:pt x="22" y="71"/>
                  </a:cubicBezTo>
                  <a:cubicBezTo>
                    <a:pt x="26" y="73"/>
                    <a:pt x="30" y="74"/>
                    <a:pt x="34" y="73"/>
                  </a:cubicBezTo>
                  <a:cubicBezTo>
                    <a:pt x="37" y="72"/>
                    <a:pt x="40" y="70"/>
                    <a:pt x="42" y="67"/>
                  </a:cubicBezTo>
                  <a:cubicBezTo>
                    <a:pt x="45" y="64"/>
                    <a:pt x="46" y="61"/>
                    <a:pt x="47" y="57"/>
                  </a:cubicBezTo>
                  <a:cubicBezTo>
                    <a:pt x="50" y="47"/>
                    <a:pt x="50" y="36"/>
                    <a:pt x="47" y="25"/>
                  </a:cubicBezTo>
                  <a:cubicBezTo>
                    <a:pt x="44" y="18"/>
                    <a:pt x="41" y="11"/>
                    <a:pt x="35" y="6"/>
                  </a:cubicBezTo>
                  <a:cubicBezTo>
                    <a:pt x="32" y="3"/>
                    <a:pt x="28" y="1"/>
                    <a:pt x="25" y="1"/>
                  </a:cubicBezTo>
                  <a:cubicBezTo>
                    <a:pt x="21" y="0"/>
                    <a:pt x="17" y="0"/>
                    <a:pt x="14" y="2"/>
                  </a:cubicBezTo>
                  <a:cubicBezTo>
                    <a:pt x="10" y="3"/>
                    <a:pt x="7" y="6"/>
                    <a:pt x="5" y="10"/>
                  </a:cubicBezTo>
                  <a:cubicBezTo>
                    <a:pt x="3" y="14"/>
                    <a:pt x="2" y="18"/>
                    <a:pt x="2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21E75E86-4E49-474F-9C4F-D8963E161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437" y="2390513"/>
              <a:ext cx="23061" cy="34591"/>
            </a:xfrm>
            <a:custGeom>
              <a:avLst/>
              <a:gdLst>
                <a:gd name="T0" fmla="*/ 1 w 18"/>
                <a:gd name="T1" fmla="*/ 5 h 29"/>
                <a:gd name="T2" fmla="*/ 6 w 18"/>
                <a:gd name="T3" fmla="*/ 10 h 29"/>
                <a:gd name="T4" fmla="*/ 9 w 18"/>
                <a:gd name="T5" fmla="*/ 15 h 29"/>
                <a:gd name="T6" fmla="*/ 11 w 18"/>
                <a:gd name="T7" fmla="*/ 28 h 29"/>
                <a:gd name="T8" fmla="*/ 15 w 18"/>
                <a:gd name="T9" fmla="*/ 28 h 29"/>
                <a:gd name="T10" fmla="*/ 16 w 18"/>
                <a:gd name="T11" fmla="*/ 12 h 29"/>
                <a:gd name="T12" fmla="*/ 8 w 18"/>
                <a:gd name="T13" fmla="*/ 2 h 29"/>
                <a:gd name="T14" fmla="*/ 1 w 18"/>
                <a:gd name="T15" fmla="*/ 1 h 29"/>
                <a:gd name="T16" fmla="*/ 1 w 18"/>
                <a:gd name="T17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9">
                  <a:moveTo>
                    <a:pt x="1" y="5"/>
                  </a:moveTo>
                  <a:cubicBezTo>
                    <a:pt x="2" y="8"/>
                    <a:pt x="4" y="8"/>
                    <a:pt x="6" y="10"/>
                  </a:cubicBezTo>
                  <a:cubicBezTo>
                    <a:pt x="7" y="12"/>
                    <a:pt x="9" y="13"/>
                    <a:pt x="9" y="15"/>
                  </a:cubicBezTo>
                  <a:cubicBezTo>
                    <a:pt x="11" y="19"/>
                    <a:pt x="8" y="25"/>
                    <a:pt x="11" y="28"/>
                  </a:cubicBezTo>
                  <a:cubicBezTo>
                    <a:pt x="12" y="29"/>
                    <a:pt x="14" y="29"/>
                    <a:pt x="15" y="28"/>
                  </a:cubicBezTo>
                  <a:cubicBezTo>
                    <a:pt x="18" y="24"/>
                    <a:pt x="18" y="17"/>
                    <a:pt x="16" y="12"/>
                  </a:cubicBezTo>
                  <a:cubicBezTo>
                    <a:pt x="15" y="8"/>
                    <a:pt x="12" y="4"/>
                    <a:pt x="8" y="2"/>
                  </a:cubicBezTo>
                  <a:cubicBezTo>
                    <a:pt x="6" y="1"/>
                    <a:pt x="3" y="0"/>
                    <a:pt x="1" y="1"/>
                  </a:cubicBezTo>
                  <a:cubicBezTo>
                    <a:pt x="0" y="2"/>
                    <a:pt x="1" y="4"/>
                    <a:pt x="1" y="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86BD1204-A154-4361-936B-BC4FD7B80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237" y="2302114"/>
              <a:ext cx="53808" cy="46121"/>
            </a:xfrm>
            <a:custGeom>
              <a:avLst/>
              <a:gdLst>
                <a:gd name="T0" fmla="*/ 6 w 49"/>
                <a:gd name="T1" fmla="*/ 0 h 44"/>
                <a:gd name="T2" fmla="*/ 0 w 49"/>
                <a:gd name="T3" fmla="*/ 3 h 44"/>
                <a:gd name="T4" fmla="*/ 20 w 49"/>
                <a:gd name="T5" fmla="*/ 11 h 44"/>
                <a:gd name="T6" fmla="*/ 48 w 49"/>
                <a:gd name="T7" fmla="*/ 44 h 44"/>
                <a:gd name="T8" fmla="*/ 47 w 49"/>
                <a:gd name="T9" fmla="*/ 34 h 44"/>
                <a:gd name="T10" fmla="*/ 23 w 49"/>
                <a:gd name="T11" fmla="*/ 4 h 44"/>
                <a:gd name="T12" fmla="*/ 6 w 49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4">
                  <a:moveTo>
                    <a:pt x="6" y="0"/>
                  </a:moveTo>
                  <a:cubicBezTo>
                    <a:pt x="4" y="0"/>
                    <a:pt x="1" y="0"/>
                    <a:pt x="0" y="3"/>
                  </a:cubicBezTo>
                  <a:cubicBezTo>
                    <a:pt x="7" y="4"/>
                    <a:pt x="14" y="7"/>
                    <a:pt x="20" y="11"/>
                  </a:cubicBezTo>
                  <a:cubicBezTo>
                    <a:pt x="32" y="19"/>
                    <a:pt x="41" y="31"/>
                    <a:pt x="48" y="44"/>
                  </a:cubicBezTo>
                  <a:cubicBezTo>
                    <a:pt x="49" y="42"/>
                    <a:pt x="48" y="37"/>
                    <a:pt x="47" y="34"/>
                  </a:cubicBezTo>
                  <a:cubicBezTo>
                    <a:pt x="42" y="22"/>
                    <a:pt x="36" y="13"/>
                    <a:pt x="23" y="4"/>
                  </a:cubicBezTo>
                  <a:cubicBezTo>
                    <a:pt x="17" y="0"/>
                    <a:pt x="12" y="0"/>
                    <a:pt x="6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5898492-6506-4DB9-9159-7AEE4E130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3594" y="2309801"/>
              <a:ext cx="49965" cy="42278"/>
            </a:xfrm>
            <a:custGeom>
              <a:avLst/>
              <a:gdLst>
                <a:gd name="T0" fmla="*/ 3 w 46"/>
                <a:gd name="T1" fmla="*/ 1 h 37"/>
                <a:gd name="T2" fmla="*/ 1 w 46"/>
                <a:gd name="T3" fmla="*/ 1 h 37"/>
                <a:gd name="T4" fmla="*/ 0 w 46"/>
                <a:gd name="T5" fmla="*/ 1 h 37"/>
                <a:gd name="T6" fmla="*/ 12 w 46"/>
                <a:gd name="T7" fmla="*/ 4 h 37"/>
                <a:gd name="T8" fmla="*/ 27 w 46"/>
                <a:gd name="T9" fmla="*/ 13 h 37"/>
                <a:gd name="T10" fmla="*/ 46 w 46"/>
                <a:gd name="T11" fmla="*/ 37 h 37"/>
                <a:gd name="T12" fmla="*/ 39 w 46"/>
                <a:gd name="T13" fmla="*/ 18 h 37"/>
                <a:gd name="T14" fmla="*/ 34 w 46"/>
                <a:gd name="T15" fmla="*/ 13 h 37"/>
                <a:gd name="T16" fmla="*/ 18 w 46"/>
                <a:gd name="T17" fmla="*/ 4 h 37"/>
                <a:gd name="T18" fmla="*/ 3 w 46"/>
                <a:gd name="T1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37">
                  <a:moveTo>
                    <a:pt x="3" y="1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4" y="1"/>
                    <a:pt x="8" y="2"/>
                    <a:pt x="12" y="4"/>
                  </a:cubicBezTo>
                  <a:cubicBezTo>
                    <a:pt x="18" y="6"/>
                    <a:pt x="23" y="9"/>
                    <a:pt x="27" y="13"/>
                  </a:cubicBezTo>
                  <a:cubicBezTo>
                    <a:pt x="36" y="20"/>
                    <a:pt x="42" y="28"/>
                    <a:pt x="46" y="37"/>
                  </a:cubicBezTo>
                  <a:cubicBezTo>
                    <a:pt x="45" y="30"/>
                    <a:pt x="43" y="24"/>
                    <a:pt x="39" y="18"/>
                  </a:cubicBezTo>
                  <a:cubicBezTo>
                    <a:pt x="38" y="16"/>
                    <a:pt x="36" y="15"/>
                    <a:pt x="34" y="13"/>
                  </a:cubicBezTo>
                  <a:cubicBezTo>
                    <a:pt x="29" y="10"/>
                    <a:pt x="24" y="6"/>
                    <a:pt x="18" y="4"/>
                  </a:cubicBezTo>
                  <a:cubicBezTo>
                    <a:pt x="14" y="2"/>
                    <a:pt x="9" y="1"/>
                    <a:pt x="3" y="1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91345BEB-AB53-4241-862D-B98D6F3D0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316" y="2421260"/>
              <a:ext cx="272886" cy="142207"/>
            </a:xfrm>
            <a:custGeom>
              <a:avLst/>
              <a:gdLst>
                <a:gd name="T0" fmla="*/ 32 w 243"/>
                <a:gd name="T1" fmla="*/ 41 h 125"/>
                <a:gd name="T2" fmla="*/ 12 w 243"/>
                <a:gd name="T3" fmla="*/ 60 h 125"/>
                <a:gd name="T4" fmla="*/ 3 w 243"/>
                <a:gd name="T5" fmla="*/ 72 h 125"/>
                <a:gd name="T6" fmla="*/ 1 w 243"/>
                <a:gd name="T7" fmla="*/ 86 h 125"/>
                <a:gd name="T8" fmla="*/ 0 w 243"/>
                <a:gd name="T9" fmla="*/ 91 h 125"/>
                <a:gd name="T10" fmla="*/ 1 w 243"/>
                <a:gd name="T11" fmla="*/ 93 h 125"/>
                <a:gd name="T12" fmla="*/ 2 w 243"/>
                <a:gd name="T13" fmla="*/ 95 h 125"/>
                <a:gd name="T14" fmla="*/ 5 w 243"/>
                <a:gd name="T15" fmla="*/ 97 h 125"/>
                <a:gd name="T16" fmla="*/ 9 w 243"/>
                <a:gd name="T17" fmla="*/ 97 h 125"/>
                <a:gd name="T18" fmla="*/ 25 w 243"/>
                <a:gd name="T19" fmla="*/ 104 h 125"/>
                <a:gd name="T20" fmla="*/ 40 w 243"/>
                <a:gd name="T21" fmla="*/ 114 h 125"/>
                <a:gd name="T22" fmla="*/ 77 w 243"/>
                <a:gd name="T23" fmla="*/ 125 h 125"/>
                <a:gd name="T24" fmla="*/ 115 w 243"/>
                <a:gd name="T25" fmla="*/ 121 h 125"/>
                <a:gd name="T26" fmla="*/ 145 w 243"/>
                <a:gd name="T27" fmla="*/ 113 h 125"/>
                <a:gd name="T28" fmla="*/ 186 w 243"/>
                <a:gd name="T29" fmla="*/ 88 h 125"/>
                <a:gd name="T30" fmla="*/ 203 w 243"/>
                <a:gd name="T31" fmla="*/ 75 h 125"/>
                <a:gd name="T32" fmla="*/ 208 w 243"/>
                <a:gd name="T33" fmla="*/ 70 h 125"/>
                <a:gd name="T34" fmla="*/ 214 w 243"/>
                <a:gd name="T35" fmla="*/ 66 h 125"/>
                <a:gd name="T36" fmla="*/ 225 w 243"/>
                <a:gd name="T37" fmla="*/ 66 h 125"/>
                <a:gd name="T38" fmla="*/ 234 w 243"/>
                <a:gd name="T39" fmla="*/ 67 h 125"/>
                <a:gd name="T40" fmla="*/ 238 w 243"/>
                <a:gd name="T41" fmla="*/ 66 h 125"/>
                <a:gd name="T42" fmla="*/ 241 w 243"/>
                <a:gd name="T43" fmla="*/ 64 h 125"/>
                <a:gd name="T44" fmla="*/ 243 w 243"/>
                <a:gd name="T45" fmla="*/ 58 h 125"/>
                <a:gd name="T46" fmla="*/ 242 w 243"/>
                <a:gd name="T47" fmla="*/ 53 h 125"/>
                <a:gd name="T48" fmla="*/ 233 w 243"/>
                <a:gd name="T49" fmla="*/ 46 h 125"/>
                <a:gd name="T50" fmla="*/ 219 w 243"/>
                <a:gd name="T51" fmla="*/ 42 h 125"/>
                <a:gd name="T52" fmla="*/ 175 w 243"/>
                <a:gd name="T53" fmla="*/ 26 h 125"/>
                <a:gd name="T54" fmla="*/ 155 w 243"/>
                <a:gd name="T55" fmla="*/ 15 h 125"/>
                <a:gd name="T56" fmla="*/ 133 w 243"/>
                <a:gd name="T57" fmla="*/ 6 h 125"/>
                <a:gd name="T58" fmla="*/ 81 w 243"/>
                <a:gd name="T59" fmla="*/ 8 h 125"/>
                <a:gd name="T60" fmla="*/ 32 w 243"/>
                <a:gd name="T61" fmla="*/ 4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3" h="125">
                  <a:moveTo>
                    <a:pt x="32" y="41"/>
                  </a:moveTo>
                  <a:cubicBezTo>
                    <a:pt x="25" y="47"/>
                    <a:pt x="18" y="53"/>
                    <a:pt x="12" y="60"/>
                  </a:cubicBezTo>
                  <a:cubicBezTo>
                    <a:pt x="8" y="63"/>
                    <a:pt x="4" y="67"/>
                    <a:pt x="3" y="72"/>
                  </a:cubicBezTo>
                  <a:cubicBezTo>
                    <a:pt x="1" y="77"/>
                    <a:pt x="2" y="81"/>
                    <a:pt x="1" y="86"/>
                  </a:cubicBezTo>
                  <a:cubicBezTo>
                    <a:pt x="1" y="87"/>
                    <a:pt x="0" y="89"/>
                    <a:pt x="0" y="91"/>
                  </a:cubicBezTo>
                  <a:cubicBezTo>
                    <a:pt x="0" y="91"/>
                    <a:pt x="0" y="92"/>
                    <a:pt x="1" y="93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3" y="96"/>
                    <a:pt x="4" y="96"/>
                    <a:pt x="5" y="97"/>
                  </a:cubicBezTo>
                  <a:cubicBezTo>
                    <a:pt x="7" y="97"/>
                    <a:pt x="8" y="97"/>
                    <a:pt x="9" y="97"/>
                  </a:cubicBezTo>
                  <a:cubicBezTo>
                    <a:pt x="15" y="98"/>
                    <a:pt x="20" y="101"/>
                    <a:pt x="25" y="104"/>
                  </a:cubicBezTo>
                  <a:cubicBezTo>
                    <a:pt x="30" y="107"/>
                    <a:pt x="35" y="111"/>
                    <a:pt x="40" y="114"/>
                  </a:cubicBezTo>
                  <a:cubicBezTo>
                    <a:pt x="51" y="121"/>
                    <a:pt x="64" y="124"/>
                    <a:pt x="77" y="125"/>
                  </a:cubicBezTo>
                  <a:cubicBezTo>
                    <a:pt x="90" y="125"/>
                    <a:pt x="103" y="123"/>
                    <a:pt x="115" y="121"/>
                  </a:cubicBezTo>
                  <a:cubicBezTo>
                    <a:pt x="126" y="119"/>
                    <a:pt x="136" y="116"/>
                    <a:pt x="145" y="113"/>
                  </a:cubicBezTo>
                  <a:cubicBezTo>
                    <a:pt x="160" y="107"/>
                    <a:pt x="173" y="98"/>
                    <a:pt x="186" y="88"/>
                  </a:cubicBezTo>
                  <a:cubicBezTo>
                    <a:pt x="192" y="84"/>
                    <a:pt x="198" y="80"/>
                    <a:pt x="203" y="75"/>
                  </a:cubicBezTo>
                  <a:cubicBezTo>
                    <a:pt x="204" y="73"/>
                    <a:pt x="206" y="71"/>
                    <a:pt x="208" y="70"/>
                  </a:cubicBezTo>
                  <a:cubicBezTo>
                    <a:pt x="210" y="68"/>
                    <a:pt x="212" y="67"/>
                    <a:pt x="214" y="66"/>
                  </a:cubicBezTo>
                  <a:cubicBezTo>
                    <a:pt x="218" y="65"/>
                    <a:pt x="222" y="65"/>
                    <a:pt x="225" y="66"/>
                  </a:cubicBezTo>
                  <a:cubicBezTo>
                    <a:pt x="228" y="66"/>
                    <a:pt x="231" y="67"/>
                    <a:pt x="234" y="67"/>
                  </a:cubicBezTo>
                  <a:cubicBezTo>
                    <a:pt x="235" y="67"/>
                    <a:pt x="237" y="66"/>
                    <a:pt x="238" y="66"/>
                  </a:cubicBezTo>
                  <a:cubicBezTo>
                    <a:pt x="239" y="65"/>
                    <a:pt x="240" y="65"/>
                    <a:pt x="241" y="64"/>
                  </a:cubicBezTo>
                  <a:cubicBezTo>
                    <a:pt x="242" y="62"/>
                    <a:pt x="243" y="60"/>
                    <a:pt x="243" y="58"/>
                  </a:cubicBezTo>
                  <a:cubicBezTo>
                    <a:pt x="243" y="57"/>
                    <a:pt x="242" y="55"/>
                    <a:pt x="242" y="53"/>
                  </a:cubicBezTo>
                  <a:cubicBezTo>
                    <a:pt x="240" y="50"/>
                    <a:pt x="236" y="48"/>
                    <a:pt x="233" y="46"/>
                  </a:cubicBezTo>
                  <a:cubicBezTo>
                    <a:pt x="228" y="44"/>
                    <a:pt x="223" y="43"/>
                    <a:pt x="219" y="42"/>
                  </a:cubicBezTo>
                  <a:cubicBezTo>
                    <a:pt x="203" y="38"/>
                    <a:pt x="189" y="33"/>
                    <a:pt x="175" y="26"/>
                  </a:cubicBezTo>
                  <a:cubicBezTo>
                    <a:pt x="168" y="23"/>
                    <a:pt x="161" y="19"/>
                    <a:pt x="155" y="15"/>
                  </a:cubicBezTo>
                  <a:cubicBezTo>
                    <a:pt x="148" y="12"/>
                    <a:pt x="140" y="8"/>
                    <a:pt x="133" y="6"/>
                  </a:cubicBezTo>
                  <a:cubicBezTo>
                    <a:pt x="116" y="0"/>
                    <a:pt x="97" y="2"/>
                    <a:pt x="81" y="8"/>
                  </a:cubicBezTo>
                  <a:cubicBezTo>
                    <a:pt x="62" y="14"/>
                    <a:pt x="45" y="26"/>
                    <a:pt x="32" y="41"/>
                  </a:cubicBezTo>
                  <a:close/>
                </a:path>
              </a:pathLst>
            </a:custGeom>
            <a:solidFill>
              <a:schemeClr val="accent1"/>
            </a:solidFill>
            <a:ln w="1588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210C645B-4985-4A0E-BFA7-275A1EA88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316" y="2494286"/>
              <a:ext cx="276730" cy="126834"/>
            </a:xfrm>
            <a:custGeom>
              <a:avLst/>
              <a:gdLst>
                <a:gd name="T0" fmla="*/ 0 w 247"/>
                <a:gd name="T1" fmla="*/ 42 h 113"/>
                <a:gd name="T2" fmla="*/ 35 w 247"/>
                <a:gd name="T3" fmla="*/ 72 h 113"/>
                <a:gd name="T4" fmla="*/ 65 w 247"/>
                <a:gd name="T5" fmla="*/ 102 h 113"/>
                <a:gd name="T6" fmla="*/ 94 w 247"/>
                <a:gd name="T7" fmla="*/ 112 h 113"/>
                <a:gd name="T8" fmla="*/ 131 w 247"/>
                <a:gd name="T9" fmla="*/ 108 h 113"/>
                <a:gd name="T10" fmla="*/ 162 w 247"/>
                <a:gd name="T11" fmla="*/ 96 h 113"/>
                <a:gd name="T12" fmla="*/ 216 w 247"/>
                <a:gd name="T13" fmla="*/ 63 h 113"/>
                <a:gd name="T14" fmla="*/ 230 w 247"/>
                <a:gd name="T15" fmla="*/ 59 h 113"/>
                <a:gd name="T16" fmla="*/ 236 w 247"/>
                <a:gd name="T17" fmla="*/ 55 h 113"/>
                <a:gd name="T18" fmla="*/ 240 w 247"/>
                <a:gd name="T19" fmla="*/ 50 h 113"/>
                <a:gd name="T20" fmla="*/ 243 w 247"/>
                <a:gd name="T21" fmla="*/ 37 h 113"/>
                <a:gd name="T22" fmla="*/ 246 w 247"/>
                <a:gd name="T23" fmla="*/ 24 h 113"/>
                <a:gd name="T24" fmla="*/ 245 w 247"/>
                <a:gd name="T25" fmla="*/ 11 h 113"/>
                <a:gd name="T26" fmla="*/ 236 w 247"/>
                <a:gd name="T27" fmla="*/ 2 h 113"/>
                <a:gd name="T28" fmla="*/ 225 w 247"/>
                <a:gd name="T29" fmla="*/ 0 h 113"/>
                <a:gd name="T30" fmla="*/ 200 w 247"/>
                <a:gd name="T31" fmla="*/ 3 h 113"/>
                <a:gd name="T32" fmla="*/ 168 w 247"/>
                <a:gd name="T33" fmla="*/ 3 h 113"/>
                <a:gd name="T34" fmla="*/ 129 w 247"/>
                <a:gd name="T35" fmla="*/ 6 h 113"/>
                <a:gd name="T36" fmla="*/ 83 w 247"/>
                <a:gd name="T37" fmla="*/ 4 h 113"/>
                <a:gd name="T38" fmla="*/ 45 w 247"/>
                <a:gd name="T39" fmla="*/ 12 h 113"/>
                <a:gd name="T40" fmla="*/ 30 w 247"/>
                <a:gd name="T41" fmla="*/ 23 h 113"/>
                <a:gd name="T42" fmla="*/ 14 w 247"/>
                <a:gd name="T43" fmla="*/ 31 h 113"/>
                <a:gd name="T44" fmla="*/ 9 w 247"/>
                <a:gd name="T45" fmla="*/ 31 h 113"/>
                <a:gd name="T46" fmla="*/ 2 w 247"/>
                <a:gd name="T47" fmla="*/ 35 h 113"/>
                <a:gd name="T48" fmla="*/ 0 w 247"/>
                <a:gd name="T49" fmla="*/ 4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113">
                  <a:moveTo>
                    <a:pt x="0" y="42"/>
                  </a:moveTo>
                  <a:cubicBezTo>
                    <a:pt x="13" y="50"/>
                    <a:pt x="25" y="60"/>
                    <a:pt x="35" y="72"/>
                  </a:cubicBezTo>
                  <a:cubicBezTo>
                    <a:pt x="45" y="82"/>
                    <a:pt x="53" y="95"/>
                    <a:pt x="65" y="102"/>
                  </a:cubicBezTo>
                  <a:cubicBezTo>
                    <a:pt x="74" y="108"/>
                    <a:pt x="84" y="111"/>
                    <a:pt x="94" y="112"/>
                  </a:cubicBezTo>
                  <a:cubicBezTo>
                    <a:pt x="106" y="113"/>
                    <a:pt x="119" y="111"/>
                    <a:pt x="131" y="108"/>
                  </a:cubicBezTo>
                  <a:cubicBezTo>
                    <a:pt x="142" y="105"/>
                    <a:pt x="152" y="101"/>
                    <a:pt x="162" y="96"/>
                  </a:cubicBezTo>
                  <a:cubicBezTo>
                    <a:pt x="180" y="85"/>
                    <a:pt x="196" y="69"/>
                    <a:pt x="216" y="63"/>
                  </a:cubicBezTo>
                  <a:cubicBezTo>
                    <a:pt x="221" y="61"/>
                    <a:pt x="225" y="60"/>
                    <a:pt x="230" y="59"/>
                  </a:cubicBezTo>
                  <a:cubicBezTo>
                    <a:pt x="232" y="58"/>
                    <a:pt x="234" y="56"/>
                    <a:pt x="236" y="55"/>
                  </a:cubicBezTo>
                  <a:cubicBezTo>
                    <a:pt x="238" y="54"/>
                    <a:pt x="239" y="52"/>
                    <a:pt x="240" y="50"/>
                  </a:cubicBezTo>
                  <a:cubicBezTo>
                    <a:pt x="242" y="46"/>
                    <a:pt x="242" y="41"/>
                    <a:pt x="243" y="37"/>
                  </a:cubicBezTo>
                  <a:cubicBezTo>
                    <a:pt x="243" y="33"/>
                    <a:pt x="245" y="29"/>
                    <a:pt x="246" y="24"/>
                  </a:cubicBezTo>
                  <a:cubicBezTo>
                    <a:pt x="246" y="20"/>
                    <a:pt x="247" y="15"/>
                    <a:pt x="245" y="11"/>
                  </a:cubicBezTo>
                  <a:cubicBezTo>
                    <a:pt x="243" y="7"/>
                    <a:pt x="240" y="4"/>
                    <a:pt x="236" y="2"/>
                  </a:cubicBezTo>
                  <a:cubicBezTo>
                    <a:pt x="233" y="1"/>
                    <a:pt x="229" y="0"/>
                    <a:pt x="225" y="0"/>
                  </a:cubicBezTo>
                  <a:cubicBezTo>
                    <a:pt x="216" y="0"/>
                    <a:pt x="208" y="2"/>
                    <a:pt x="200" y="3"/>
                  </a:cubicBezTo>
                  <a:cubicBezTo>
                    <a:pt x="190" y="4"/>
                    <a:pt x="179" y="2"/>
                    <a:pt x="168" y="3"/>
                  </a:cubicBezTo>
                  <a:cubicBezTo>
                    <a:pt x="155" y="3"/>
                    <a:pt x="142" y="6"/>
                    <a:pt x="129" y="6"/>
                  </a:cubicBezTo>
                  <a:cubicBezTo>
                    <a:pt x="113" y="7"/>
                    <a:pt x="98" y="5"/>
                    <a:pt x="83" y="4"/>
                  </a:cubicBezTo>
                  <a:cubicBezTo>
                    <a:pt x="70" y="4"/>
                    <a:pt x="56" y="5"/>
                    <a:pt x="45" y="12"/>
                  </a:cubicBezTo>
                  <a:cubicBezTo>
                    <a:pt x="40" y="15"/>
                    <a:pt x="35" y="19"/>
                    <a:pt x="30" y="23"/>
                  </a:cubicBezTo>
                  <a:cubicBezTo>
                    <a:pt x="26" y="27"/>
                    <a:pt x="20" y="30"/>
                    <a:pt x="14" y="31"/>
                  </a:cubicBezTo>
                  <a:cubicBezTo>
                    <a:pt x="12" y="31"/>
                    <a:pt x="10" y="30"/>
                    <a:pt x="9" y="31"/>
                  </a:cubicBezTo>
                  <a:cubicBezTo>
                    <a:pt x="6" y="31"/>
                    <a:pt x="4" y="33"/>
                    <a:pt x="2" y="35"/>
                  </a:cubicBezTo>
                  <a:cubicBezTo>
                    <a:pt x="1" y="37"/>
                    <a:pt x="0" y="39"/>
                    <a:pt x="0" y="42"/>
                  </a:cubicBezTo>
                  <a:close/>
                </a:path>
              </a:pathLst>
            </a:custGeom>
            <a:solidFill>
              <a:schemeClr val="accent1"/>
            </a:solidFill>
            <a:ln w="6350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AD591F5A-4B7D-40F6-B40F-DDEF0B049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159" y="2478912"/>
              <a:ext cx="272886" cy="138364"/>
            </a:xfrm>
            <a:custGeom>
              <a:avLst/>
              <a:gdLst>
                <a:gd name="T0" fmla="*/ 0 w 245"/>
                <a:gd name="T1" fmla="*/ 45 h 124"/>
                <a:gd name="T2" fmla="*/ 1 w 245"/>
                <a:gd name="T3" fmla="*/ 48 h 124"/>
                <a:gd name="T4" fmla="*/ 5 w 245"/>
                <a:gd name="T5" fmla="*/ 53 h 124"/>
                <a:gd name="T6" fmla="*/ 11 w 245"/>
                <a:gd name="T7" fmla="*/ 56 h 124"/>
                <a:gd name="T8" fmla="*/ 34 w 245"/>
                <a:gd name="T9" fmla="*/ 79 h 124"/>
                <a:gd name="T10" fmla="*/ 64 w 245"/>
                <a:gd name="T11" fmla="*/ 112 h 124"/>
                <a:gd name="T12" fmla="*/ 93 w 245"/>
                <a:gd name="T13" fmla="*/ 123 h 124"/>
                <a:gd name="T14" fmla="*/ 130 w 245"/>
                <a:gd name="T15" fmla="*/ 119 h 124"/>
                <a:gd name="T16" fmla="*/ 161 w 245"/>
                <a:gd name="T17" fmla="*/ 105 h 124"/>
                <a:gd name="T18" fmla="*/ 215 w 245"/>
                <a:gd name="T19" fmla="*/ 69 h 124"/>
                <a:gd name="T20" fmla="*/ 229 w 245"/>
                <a:gd name="T21" fmla="*/ 64 h 124"/>
                <a:gd name="T22" fmla="*/ 239 w 245"/>
                <a:gd name="T23" fmla="*/ 55 h 124"/>
                <a:gd name="T24" fmla="*/ 242 w 245"/>
                <a:gd name="T25" fmla="*/ 42 h 124"/>
                <a:gd name="T26" fmla="*/ 245 w 245"/>
                <a:gd name="T27" fmla="*/ 24 h 124"/>
                <a:gd name="T28" fmla="*/ 245 w 245"/>
                <a:gd name="T29" fmla="*/ 15 h 124"/>
                <a:gd name="T30" fmla="*/ 242 w 245"/>
                <a:gd name="T31" fmla="*/ 7 h 124"/>
                <a:gd name="T32" fmla="*/ 232 w 245"/>
                <a:gd name="T33" fmla="*/ 1 h 124"/>
                <a:gd name="T34" fmla="*/ 221 w 245"/>
                <a:gd name="T35" fmla="*/ 0 h 124"/>
                <a:gd name="T36" fmla="*/ 199 w 245"/>
                <a:gd name="T37" fmla="*/ 4 h 124"/>
                <a:gd name="T38" fmla="*/ 167 w 245"/>
                <a:gd name="T39" fmla="*/ 4 h 124"/>
                <a:gd name="T40" fmla="*/ 128 w 245"/>
                <a:gd name="T41" fmla="*/ 8 h 124"/>
                <a:gd name="T42" fmla="*/ 82 w 245"/>
                <a:gd name="T43" fmla="*/ 6 h 124"/>
                <a:gd name="T44" fmla="*/ 62 w 245"/>
                <a:gd name="T45" fmla="*/ 7 h 124"/>
                <a:gd name="T46" fmla="*/ 44 w 245"/>
                <a:gd name="T47" fmla="*/ 14 h 124"/>
                <a:gd name="T48" fmla="*/ 30 w 245"/>
                <a:gd name="T49" fmla="*/ 27 h 124"/>
                <a:gd name="T50" fmla="*/ 22 w 245"/>
                <a:gd name="T51" fmla="*/ 32 h 124"/>
                <a:gd name="T52" fmla="*/ 13 w 245"/>
                <a:gd name="T53" fmla="*/ 34 h 124"/>
                <a:gd name="T54" fmla="*/ 8 w 245"/>
                <a:gd name="T55" fmla="*/ 34 h 124"/>
                <a:gd name="T56" fmla="*/ 5 w 245"/>
                <a:gd name="T57" fmla="*/ 36 h 124"/>
                <a:gd name="T58" fmla="*/ 3 w 245"/>
                <a:gd name="T59" fmla="*/ 39 h 124"/>
                <a:gd name="T60" fmla="*/ 0 w 245"/>
                <a:gd name="T6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5" h="124">
                  <a:moveTo>
                    <a:pt x="0" y="45"/>
                  </a:moveTo>
                  <a:cubicBezTo>
                    <a:pt x="0" y="46"/>
                    <a:pt x="0" y="47"/>
                    <a:pt x="1" y="48"/>
                  </a:cubicBezTo>
                  <a:cubicBezTo>
                    <a:pt x="2" y="50"/>
                    <a:pt x="4" y="51"/>
                    <a:pt x="5" y="53"/>
                  </a:cubicBezTo>
                  <a:cubicBezTo>
                    <a:pt x="7" y="54"/>
                    <a:pt x="9" y="55"/>
                    <a:pt x="11" y="56"/>
                  </a:cubicBezTo>
                  <a:cubicBezTo>
                    <a:pt x="20" y="62"/>
                    <a:pt x="28" y="70"/>
                    <a:pt x="34" y="79"/>
                  </a:cubicBezTo>
                  <a:cubicBezTo>
                    <a:pt x="44" y="91"/>
                    <a:pt x="52" y="104"/>
                    <a:pt x="64" y="112"/>
                  </a:cubicBezTo>
                  <a:cubicBezTo>
                    <a:pt x="72" y="118"/>
                    <a:pt x="83" y="122"/>
                    <a:pt x="93" y="123"/>
                  </a:cubicBezTo>
                  <a:cubicBezTo>
                    <a:pt x="105" y="124"/>
                    <a:pt x="118" y="122"/>
                    <a:pt x="130" y="119"/>
                  </a:cubicBezTo>
                  <a:cubicBezTo>
                    <a:pt x="141" y="115"/>
                    <a:pt x="151" y="111"/>
                    <a:pt x="161" y="105"/>
                  </a:cubicBezTo>
                  <a:cubicBezTo>
                    <a:pt x="180" y="93"/>
                    <a:pt x="195" y="77"/>
                    <a:pt x="215" y="69"/>
                  </a:cubicBezTo>
                  <a:cubicBezTo>
                    <a:pt x="220" y="68"/>
                    <a:pt x="225" y="66"/>
                    <a:pt x="229" y="64"/>
                  </a:cubicBezTo>
                  <a:cubicBezTo>
                    <a:pt x="233" y="62"/>
                    <a:pt x="237" y="59"/>
                    <a:pt x="239" y="55"/>
                  </a:cubicBezTo>
                  <a:cubicBezTo>
                    <a:pt x="241" y="51"/>
                    <a:pt x="241" y="46"/>
                    <a:pt x="242" y="42"/>
                  </a:cubicBezTo>
                  <a:cubicBezTo>
                    <a:pt x="242" y="36"/>
                    <a:pt x="244" y="30"/>
                    <a:pt x="245" y="24"/>
                  </a:cubicBezTo>
                  <a:cubicBezTo>
                    <a:pt x="245" y="21"/>
                    <a:pt x="245" y="18"/>
                    <a:pt x="245" y="15"/>
                  </a:cubicBezTo>
                  <a:cubicBezTo>
                    <a:pt x="244" y="13"/>
                    <a:pt x="243" y="10"/>
                    <a:pt x="242" y="7"/>
                  </a:cubicBezTo>
                  <a:cubicBezTo>
                    <a:pt x="239" y="4"/>
                    <a:pt x="236" y="2"/>
                    <a:pt x="232" y="1"/>
                  </a:cubicBezTo>
                  <a:cubicBezTo>
                    <a:pt x="229" y="0"/>
                    <a:pt x="225" y="0"/>
                    <a:pt x="221" y="0"/>
                  </a:cubicBezTo>
                  <a:cubicBezTo>
                    <a:pt x="214" y="1"/>
                    <a:pt x="207" y="3"/>
                    <a:pt x="199" y="4"/>
                  </a:cubicBezTo>
                  <a:cubicBezTo>
                    <a:pt x="189" y="6"/>
                    <a:pt x="178" y="4"/>
                    <a:pt x="167" y="4"/>
                  </a:cubicBezTo>
                  <a:cubicBezTo>
                    <a:pt x="154" y="4"/>
                    <a:pt x="141" y="7"/>
                    <a:pt x="128" y="8"/>
                  </a:cubicBezTo>
                  <a:cubicBezTo>
                    <a:pt x="112" y="9"/>
                    <a:pt x="97" y="7"/>
                    <a:pt x="82" y="6"/>
                  </a:cubicBezTo>
                  <a:cubicBezTo>
                    <a:pt x="75" y="6"/>
                    <a:pt x="69" y="6"/>
                    <a:pt x="62" y="7"/>
                  </a:cubicBezTo>
                  <a:cubicBezTo>
                    <a:pt x="56" y="8"/>
                    <a:pt x="50" y="10"/>
                    <a:pt x="44" y="14"/>
                  </a:cubicBezTo>
                  <a:cubicBezTo>
                    <a:pt x="39" y="17"/>
                    <a:pt x="35" y="22"/>
                    <a:pt x="30" y="27"/>
                  </a:cubicBezTo>
                  <a:cubicBezTo>
                    <a:pt x="27" y="29"/>
                    <a:pt x="25" y="31"/>
                    <a:pt x="22" y="32"/>
                  </a:cubicBezTo>
                  <a:cubicBezTo>
                    <a:pt x="19" y="33"/>
                    <a:pt x="16" y="34"/>
                    <a:pt x="13" y="34"/>
                  </a:cubicBezTo>
                  <a:cubicBezTo>
                    <a:pt x="11" y="34"/>
                    <a:pt x="9" y="34"/>
                    <a:pt x="8" y="34"/>
                  </a:cubicBezTo>
                  <a:cubicBezTo>
                    <a:pt x="7" y="35"/>
                    <a:pt x="6" y="35"/>
                    <a:pt x="5" y="36"/>
                  </a:cubicBezTo>
                  <a:cubicBezTo>
                    <a:pt x="4" y="37"/>
                    <a:pt x="4" y="38"/>
                    <a:pt x="3" y="39"/>
                  </a:cubicBezTo>
                  <a:cubicBezTo>
                    <a:pt x="2" y="41"/>
                    <a:pt x="1" y="43"/>
                    <a:pt x="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D65F5488-62B9-4AC0-AF64-6BF33B17F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2846" y="2467382"/>
              <a:ext cx="238295" cy="103773"/>
            </a:xfrm>
            <a:custGeom>
              <a:avLst/>
              <a:gdLst>
                <a:gd name="T0" fmla="*/ 24 w 213"/>
                <a:gd name="T1" fmla="*/ 22 h 94"/>
                <a:gd name="T2" fmla="*/ 8 w 213"/>
                <a:gd name="T3" fmla="*/ 33 h 94"/>
                <a:gd name="T4" fmla="*/ 2 w 213"/>
                <a:gd name="T5" fmla="*/ 39 h 94"/>
                <a:gd name="T6" fmla="*/ 0 w 213"/>
                <a:gd name="T7" fmla="*/ 46 h 94"/>
                <a:gd name="T8" fmla="*/ 0 w 213"/>
                <a:gd name="T9" fmla="*/ 53 h 94"/>
                <a:gd name="T10" fmla="*/ 0 w 213"/>
                <a:gd name="T11" fmla="*/ 58 h 94"/>
                <a:gd name="T12" fmla="*/ 0 w 213"/>
                <a:gd name="T13" fmla="*/ 60 h 94"/>
                <a:gd name="T14" fmla="*/ 1 w 213"/>
                <a:gd name="T15" fmla="*/ 62 h 94"/>
                <a:gd name="T16" fmla="*/ 4 w 213"/>
                <a:gd name="T17" fmla="*/ 63 h 94"/>
                <a:gd name="T18" fmla="*/ 6 w 213"/>
                <a:gd name="T19" fmla="*/ 64 h 94"/>
                <a:gd name="T20" fmla="*/ 19 w 213"/>
                <a:gd name="T21" fmla="*/ 71 h 94"/>
                <a:gd name="T22" fmla="*/ 30 w 213"/>
                <a:gd name="T23" fmla="*/ 81 h 94"/>
                <a:gd name="T24" fmla="*/ 66 w 213"/>
                <a:gd name="T25" fmla="*/ 93 h 94"/>
                <a:gd name="T26" fmla="*/ 105 w 213"/>
                <a:gd name="T27" fmla="*/ 88 h 94"/>
                <a:gd name="T28" fmla="*/ 135 w 213"/>
                <a:gd name="T29" fmla="*/ 80 h 94"/>
                <a:gd name="T30" fmla="*/ 176 w 213"/>
                <a:gd name="T31" fmla="*/ 55 h 94"/>
                <a:gd name="T32" fmla="*/ 193 w 213"/>
                <a:gd name="T33" fmla="*/ 42 h 94"/>
                <a:gd name="T34" fmla="*/ 210 w 213"/>
                <a:gd name="T35" fmla="*/ 33 h 94"/>
                <a:gd name="T36" fmla="*/ 211 w 213"/>
                <a:gd name="T37" fmla="*/ 32 h 94"/>
                <a:gd name="T38" fmla="*/ 212 w 213"/>
                <a:gd name="T39" fmla="*/ 31 h 94"/>
                <a:gd name="T40" fmla="*/ 212 w 213"/>
                <a:gd name="T41" fmla="*/ 28 h 94"/>
                <a:gd name="T42" fmla="*/ 211 w 213"/>
                <a:gd name="T43" fmla="*/ 25 h 94"/>
                <a:gd name="T44" fmla="*/ 209 w 213"/>
                <a:gd name="T45" fmla="*/ 23 h 94"/>
                <a:gd name="T46" fmla="*/ 187 w 213"/>
                <a:gd name="T47" fmla="*/ 16 h 94"/>
                <a:gd name="T48" fmla="*/ 165 w 213"/>
                <a:gd name="T49" fmla="*/ 14 h 94"/>
                <a:gd name="T50" fmla="*/ 145 w 213"/>
                <a:gd name="T51" fmla="*/ 8 h 94"/>
                <a:gd name="T52" fmla="*/ 123 w 213"/>
                <a:gd name="T53" fmla="*/ 3 h 94"/>
                <a:gd name="T54" fmla="*/ 71 w 213"/>
                <a:gd name="T55" fmla="*/ 4 h 94"/>
                <a:gd name="T56" fmla="*/ 24 w 213"/>
                <a:gd name="T57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3" h="94">
                  <a:moveTo>
                    <a:pt x="24" y="22"/>
                  </a:moveTo>
                  <a:cubicBezTo>
                    <a:pt x="19" y="25"/>
                    <a:pt x="14" y="29"/>
                    <a:pt x="8" y="33"/>
                  </a:cubicBezTo>
                  <a:cubicBezTo>
                    <a:pt x="6" y="34"/>
                    <a:pt x="3" y="36"/>
                    <a:pt x="2" y="39"/>
                  </a:cubicBezTo>
                  <a:cubicBezTo>
                    <a:pt x="1" y="41"/>
                    <a:pt x="0" y="44"/>
                    <a:pt x="0" y="46"/>
                  </a:cubicBezTo>
                  <a:cubicBezTo>
                    <a:pt x="0" y="48"/>
                    <a:pt x="1" y="51"/>
                    <a:pt x="0" y="53"/>
                  </a:cubicBezTo>
                  <a:cubicBezTo>
                    <a:pt x="0" y="54"/>
                    <a:pt x="0" y="56"/>
                    <a:pt x="0" y="58"/>
                  </a:cubicBezTo>
                  <a:cubicBezTo>
                    <a:pt x="0" y="58"/>
                    <a:pt x="0" y="59"/>
                    <a:pt x="0" y="60"/>
                  </a:cubicBezTo>
                  <a:cubicBezTo>
                    <a:pt x="0" y="61"/>
                    <a:pt x="0" y="61"/>
                    <a:pt x="1" y="62"/>
                  </a:cubicBezTo>
                  <a:cubicBezTo>
                    <a:pt x="2" y="63"/>
                    <a:pt x="3" y="63"/>
                    <a:pt x="4" y="63"/>
                  </a:cubicBezTo>
                  <a:cubicBezTo>
                    <a:pt x="4" y="64"/>
                    <a:pt x="5" y="64"/>
                    <a:pt x="6" y="64"/>
                  </a:cubicBezTo>
                  <a:cubicBezTo>
                    <a:pt x="11" y="65"/>
                    <a:pt x="15" y="68"/>
                    <a:pt x="19" y="71"/>
                  </a:cubicBezTo>
                  <a:cubicBezTo>
                    <a:pt x="23" y="75"/>
                    <a:pt x="26" y="78"/>
                    <a:pt x="30" y="81"/>
                  </a:cubicBezTo>
                  <a:cubicBezTo>
                    <a:pt x="40" y="90"/>
                    <a:pt x="53" y="93"/>
                    <a:pt x="66" y="93"/>
                  </a:cubicBezTo>
                  <a:cubicBezTo>
                    <a:pt x="80" y="94"/>
                    <a:pt x="93" y="91"/>
                    <a:pt x="105" y="88"/>
                  </a:cubicBezTo>
                  <a:cubicBezTo>
                    <a:pt x="116" y="86"/>
                    <a:pt x="126" y="83"/>
                    <a:pt x="135" y="80"/>
                  </a:cubicBezTo>
                  <a:cubicBezTo>
                    <a:pt x="150" y="74"/>
                    <a:pt x="164" y="66"/>
                    <a:pt x="176" y="55"/>
                  </a:cubicBezTo>
                  <a:cubicBezTo>
                    <a:pt x="181" y="51"/>
                    <a:pt x="187" y="46"/>
                    <a:pt x="193" y="42"/>
                  </a:cubicBezTo>
                  <a:cubicBezTo>
                    <a:pt x="198" y="38"/>
                    <a:pt x="204" y="36"/>
                    <a:pt x="210" y="33"/>
                  </a:cubicBezTo>
                  <a:cubicBezTo>
                    <a:pt x="210" y="33"/>
                    <a:pt x="211" y="32"/>
                    <a:pt x="211" y="32"/>
                  </a:cubicBezTo>
                  <a:cubicBezTo>
                    <a:pt x="211" y="31"/>
                    <a:pt x="212" y="31"/>
                    <a:pt x="212" y="31"/>
                  </a:cubicBezTo>
                  <a:cubicBezTo>
                    <a:pt x="213" y="30"/>
                    <a:pt x="213" y="29"/>
                    <a:pt x="212" y="28"/>
                  </a:cubicBezTo>
                  <a:cubicBezTo>
                    <a:pt x="212" y="27"/>
                    <a:pt x="211" y="26"/>
                    <a:pt x="211" y="25"/>
                  </a:cubicBezTo>
                  <a:cubicBezTo>
                    <a:pt x="210" y="24"/>
                    <a:pt x="209" y="24"/>
                    <a:pt x="209" y="23"/>
                  </a:cubicBezTo>
                  <a:cubicBezTo>
                    <a:pt x="203" y="18"/>
                    <a:pt x="195" y="16"/>
                    <a:pt x="187" y="16"/>
                  </a:cubicBezTo>
                  <a:cubicBezTo>
                    <a:pt x="180" y="15"/>
                    <a:pt x="172" y="15"/>
                    <a:pt x="165" y="14"/>
                  </a:cubicBezTo>
                  <a:cubicBezTo>
                    <a:pt x="158" y="13"/>
                    <a:pt x="151" y="10"/>
                    <a:pt x="145" y="8"/>
                  </a:cubicBezTo>
                  <a:cubicBezTo>
                    <a:pt x="137" y="6"/>
                    <a:pt x="130" y="4"/>
                    <a:pt x="123" y="3"/>
                  </a:cubicBezTo>
                  <a:cubicBezTo>
                    <a:pt x="106" y="0"/>
                    <a:pt x="88" y="1"/>
                    <a:pt x="71" y="4"/>
                  </a:cubicBezTo>
                  <a:cubicBezTo>
                    <a:pt x="54" y="8"/>
                    <a:pt x="38" y="14"/>
                    <a:pt x="24" y="22"/>
                  </a:cubicBezTo>
                  <a:close/>
                </a:path>
              </a:pathLst>
            </a:custGeom>
            <a:solidFill>
              <a:schemeClr val="accent1"/>
            </a:solidFill>
            <a:ln w="6350" cap="rnd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BF55C901-B1FB-442D-B57D-55C979F93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316" y="2428947"/>
              <a:ext cx="272886" cy="138364"/>
            </a:xfrm>
            <a:custGeom>
              <a:avLst/>
              <a:gdLst>
                <a:gd name="T0" fmla="*/ 32 w 243"/>
                <a:gd name="T1" fmla="*/ 40 h 124"/>
                <a:gd name="T2" fmla="*/ 12 w 243"/>
                <a:gd name="T3" fmla="*/ 59 h 124"/>
                <a:gd name="T4" fmla="*/ 4 w 243"/>
                <a:gd name="T5" fmla="*/ 73 h 124"/>
                <a:gd name="T6" fmla="*/ 1 w 243"/>
                <a:gd name="T7" fmla="*/ 85 h 124"/>
                <a:gd name="T8" fmla="*/ 0 w 243"/>
                <a:gd name="T9" fmla="*/ 90 h 124"/>
                <a:gd name="T10" fmla="*/ 1 w 243"/>
                <a:gd name="T11" fmla="*/ 92 h 124"/>
                <a:gd name="T12" fmla="*/ 2 w 243"/>
                <a:gd name="T13" fmla="*/ 94 h 124"/>
                <a:gd name="T14" fmla="*/ 5 w 243"/>
                <a:gd name="T15" fmla="*/ 96 h 124"/>
                <a:gd name="T16" fmla="*/ 9 w 243"/>
                <a:gd name="T17" fmla="*/ 96 h 124"/>
                <a:gd name="T18" fmla="*/ 25 w 243"/>
                <a:gd name="T19" fmla="*/ 103 h 124"/>
                <a:gd name="T20" fmla="*/ 40 w 243"/>
                <a:gd name="T21" fmla="*/ 113 h 124"/>
                <a:gd name="T22" fmla="*/ 77 w 243"/>
                <a:gd name="T23" fmla="*/ 124 h 124"/>
                <a:gd name="T24" fmla="*/ 115 w 243"/>
                <a:gd name="T25" fmla="*/ 120 h 124"/>
                <a:gd name="T26" fmla="*/ 145 w 243"/>
                <a:gd name="T27" fmla="*/ 112 h 124"/>
                <a:gd name="T28" fmla="*/ 186 w 243"/>
                <a:gd name="T29" fmla="*/ 87 h 124"/>
                <a:gd name="T30" fmla="*/ 203 w 243"/>
                <a:gd name="T31" fmla="*/ 74 h 124"/>
                <a:gd name="T32" fmla="*/ 208 w 243"/>
                <a:gd name="T33" fmla="*/ 69 h 124"/>
                <a:gd name="T34" fmla="*/ 214 w 243"/>
                <a:gd name="T35" fmla="*/ 65 h 124"/>
                <a:gd name="T36" fmla="*/ 225 w 243"/>
                <a:gd name="T37" fmla="*/ 65 h 124"/>
                <a:gd name="T38" fmla="*/ 234 w 243"/>
                <a:gd name="T39" fmla="*/ 66 h 124"/>
                <a:gd name="T40" fmla="*/ 238 w 243"/>
                <a:gd name="T41" fmla="*/ 65 h 124"/>
                <a:gd name="T42" fmla="*/ 241 w 243"/>
                <a:gd name="T43" fmla="*/ 63 h 124"/>
                <a:gd name="T44" fmla="*/ 243 w 243"/>
                <a:gd name="T45" fmla="*/ 57 h 124"/>
                <a:gd name="T46" fmla="*/ 242 w 243"/>
                <a:gd name="T47" fmla="*/ 52 h 124"/>
                <a:gd name="T48" fmla="*/ 233 w 243"/>
                <a:gd name="T49" fmla="*/ 45 h 124"/>
                <a:gd name="T50" fmla="*/ 219 w 243"/>
                <a:gd name="T51" fmla="*/ 41 h 124"/>
                <a:gd name="T52" fmla="*/ 175 w 243"/>
                <a:gd name="T53" fmla="*/ 25 h 124"/>
                <a:gd name="T54" fmla="*/ 155 w 243"/>
                <a:gd name="T55" fmla="*/ 14 h 124"/>
                <a:gd name="T56" fmla="*/ 133 w 243"/>
                <a:gd name="T57" fmla="*/ 5 h 124"/>
                <a:gd name="T58" fmla="*/ 81 w 243"/>
                <a:gd name="T59" fmla="*/ 7 h 124"/>
                <a:gd name="T60" fmla="*/ 32 w 243"/>
                <a:gd name="T61" fmla="*/ 4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3" h="124">
                  <a:moveTo>
                    <a:pt x="32" y="40"/>
                  </a:moveTo>
                  <a:cubicBezTo>
                    <a:pt x="25" y="45"/>
                    <a:pt x="18" y="52"/>
                    <a:pt x="12" y="59"/>
                  </a:cubicBezTo>
                  <a:cubicBezTo>
                    <a:pt x="8" y="63"/>
                    <a:pt x="5" y="67"/>
                    <a:pt x="4" y="73"/>
                  </a:cubicBezTo>
                  <a:cubicBezTo>
                    <a:pt x="2" y="77"/>
                    <a:pt x="2" y="81"/>
                    <a:pt x="1" y="85"/>
                  </a:cubicBezTo>
                  <a:cubicBezTo>
                    <a:pt x="1" y="86"/>
                    <a:pt x="0" y="88"/>
                    <a:pt x="0" y="90"/>
                  </a:cubicBezTo>
                  <a:cubicBezTo>
                    <a:pt x="0" y="90"/>
                    <a:pt x="0" y="91"/>
                    <a:pt x="1" y="92"/>
                  </a:cubicBezTo>
                  <a:cubicBezTo>
                    <a:pt x="1" y="93"/>
                    <a:pt x="1" y="93"/>
                    <a:pt x="2" y="94"/>
                  </a:cubicBezTo>
                  <a:cubicBezTo>
                    <a:pt x="3" y="95"/>
                    <a:pt x="4" y="95"/>
                    <a:pt x="5" y="96"/>
                  </a:cubicBezTo>
                  <a:cubicBezTo>
                    <a:pt x="7" y="96"/>
                    <a:pt x="8" y="96"/>
                    <a:pt x="9" y="96"/>
                  </a:cubicBezTo>
                  <a:cubicBezTo>
                    <a:pt x="15" y="97"/>
                    <a:pt x="20" y="100"/>
                    <a:pt x="25" y="103"/>
                  </a:cubicBezTo>
                  <a:cubicBezTo>
                    <a:pt x="30" y="106"/>
                    <a:pt x="35" y="110"/>
                    <a:pt x="40" y="113"/>
                  </a:cubicBezTo>
                  <a:cubicBezTo>
                    <a:pt x="51" y="120"/>
                    <a:pt x="64" y="123"/>
                    <a:pt x="77" y="124"/>
                  </a:cubicBezTo>
                  <a:cubicBezTo>
                    <a:pt x="90" y="124"/>
                    <a:pt x="103" y="122"/>
                    <a:pt x="115" y="120"/>
                  </a:cubicBezTo>
                  <a:cubicBezTo>
                    <a:pt x="126" y="118"/>
                    <a:pt x="136" y="115"/>
                    <a:pt x="145" y="112"/>
                  </a:cubicBezTo>
                  <a:cubicBezTo>
                    <a:pt x="160" y="106"/>
                    <a:pt x="173" y="97"/>
                    <a:pt x="186" y="87"/>
                  </a:cubicBezTo>
                  <a:cubicBezTo>
                    <a:pt x="192" y="83"/>
                    <a:pt x="198" y="79"/>
                    <a:pt x="203" y="74"/>
                  </a:cubicBezTo>
                  <a:cubicBezTo>
                    <a:pt x="204" y="72"/>
                    <a:pt x="206" y="70"/>
                    <a:pt x="208" y="69"/>
                  </a:cubicBezTo>
                  <a:cubicBezTo>
                    <a:pt x="210" y="67"/>
                    <a:pt x="212" y="66"/>
                    <a:pt x="214" y="65"/>
                  </a:cubicBezTo>
                  <a:cubicBezTo>
                    <a:pt x="218" y="64"/>
                    <a:pt x="222" y="64"/>
                    <a:pt x="225" y="65"/>
                  </a:cubicBezTo>
                  <a:cubicBezTo>
                    <a:pt x="228" y="65"/>
                    <a:pt x="231" y="66"/>
                    <a:pt x="234" y="66"/>
                  </a:cubicBezTo>
                  <a:cubicBezTo>
                    <a:pt x="235" y="66"/>
                    <a:pt x="237" y="65"/>
                    <a:pt x="238" y="65"/>
                  </a:cubicBezTo>
                  <a:cubicBezTo>
                    <a:pt x="239" y="64"/>
                    <a:pt x="240" y="64"/>
                    <a:pt x="241" y="63"/>
                  </a:cubicBezTo>
                  <a:cubicBezTo>
                    <a:pt x="242" y="61"/>
                    <a:pt x="243" y="59"/>
                    <a:pt x="243" y="57"/>
                  </a:cubicBezTo>
                  <a:cubicBezTo>
                    <a:pt x="243" y="56"/>
                    <a:pt x="242" y="54"/>
                    <a:pt x="242" y="52"/>
                  </a:cubicBezTo>
                  <a:cubicBezTo>
                    <a:pt x="240" y="49"/>
                    <a:pt x="236" y="47"/>
                    <a:pt x="233" y="45"/>
                  </a:cubicBezTo>
                  <a:cubicBezTo>
                    <a:pt x="228" y="43"/>
                    <a:pt x="223" y="42"/>
                    <a:pt x="219" y="41"/>
                  </a:cubicBezTo>
                  <a:cubicBezTo>
                    <a:pt x="203" y="37"/>
                    <a:pt x="189" y="32"/>
                    <a:pt x="175" y="25"/>
                  </a:cubicBezTo>
                  <a:cubicBezTo>
                    <a:pt x="168" y="22"/>
                    <a:pt x="161" y="18"/>
                    <a:pt x="155" y="14"/>
                  </a:cubicBezTo>
                  <a:cubicBezTo>
                    <a:pt x="148" y="11"/>
                    <a:pt x="140" y="7"/>
                    <a:pt x="133" y="5"/>
                  </a:cubicBezTo>
                  <a:cubicBezTo>
                    <a:pt x="116" y="0"/>
                    <a:pt x="97" y="1"/>
                    <a:pt x="81" y="7"/>
                  </a:cubicBezTo>
                  <a:cubicBezTo>
                    <a:pt x="62" y="13"/>
                    <a:pt x="45" y="25"/>
                    <a:pt x="32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8B47BD06-2345-4B49-9285-7BBE41510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4342" y="2444321"/>
              <a:ext cx="88400" cy="15374"/>
            </a:xfrm>
            <a:custGeom>
              <a:avLst/>
              <a:gdLst>
                <a:gd name="T0" fmla="*/ 62 w 79"/>
                <a:gd name="T1" fmla="*/ 0 h 12"/>
                <a:gd name="T2" fmla="*/ 57 w 79"/>
                <a:gd name="T3" fmla="*/ 1 h 12"/>
                <a:gd name="T4" fmla="*/ 55 w 79"/>
                <a:gd name="T5" fmla="*/ 4 h 12"/>
                <a:gd name="T6" fmla="*/ 64 w 79"/>
                <a:gd name="T7" fmla="*/ 8 h 12"/>
                <a:gd name="T8" fmla="*/ 71 w 79"/>
                <a:gd name="T9" fmla="*/ 12 h 12"/>
                <a:gd name="T10" fmla="*/ 78 w 79"/>
                <a:gd name="T11" fmla="*/ 8 h 12"/>
                <a:gd name="T12" fmla="*/ 70 w 79"/>
                <a:gd name="T13" fmla="*/ 1 h 12"/>
                <a:gd name="T14" fmla="*/ 62 w 79"/>
                <a:gd name="T15" fmla="*/ 0 h 12"/>
                <a:gd name="T16" fmla="*/ 8 w 79"/>
                <a:gd name="T17" fmla="*/ 2 h 12"/>
                <a:gd name="T18" fmla="*/ 2 w 79"/>
                <a:gd name="T19" fmla="*/ 10 h 12"/>
                <a:gd name="T20" fmla="*/ 5 w 79"/>
                <a:gd name="T21" fmla="*/ 12 h 12"/>
                <a:gd name="T22" fmla="*/ 10 w 79"/>
                <a:gd name="T23" fmla="*/ 6 h 12"/>
                <a:gd name="T24" fmla="*/ 9 w 79"/>
                <a:gd name="T25" fmla="*/ 2 h 12"/>
                <a:gd name="T26" fmla="*/ 8 w 79"/>
                <a:gd name="T2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12">
                  <a:moveTo>
                    <a:pt x="62" y="0"/>
                  </a:moveTo>
                  <a:cubicBezTo>
                    <a:pt x="60" y="0"/>
                    <a:pt x="58" y="0"/>
                    <a:pt x="57" y="1"/>
                  </a:cubicBezTo>
                  <a:cubicBezTo>
                    <a:pt x="56" y="2"/>
                    <a:pt x="55" y="3"/>
                    <a:pt x="55" y="4"/>
                  </a:cubicBezTo>
                  <a:cubicBezTo>
                    <a:pt x="56" y="7"/>
                    <a:pt x="61" y="6"/>
                    <a:pt x="64" y="8"/>
                  </a:cubicBezTo>
                  <a:cubicBezTo>
                    <a:pt x="66" y="9"/>
                    <a:pt x="68" y="12"/>
                    <a:pt x="71" y="12"/>
                  </a:cubicBezTo>
                  <a:cubicBezTo>
                    <a:pt x="74" y="12"/>
                    <a:pt x="78" y="11"/>
                    <a:pt x="78" y="8"/>
                  </a:cubicBezTo>
                  <a:cubicBezTo>
                    <a:pt x="79" y="5"/>
                    <a:pt x="74" y="3"/>
                    <a:pt x="70" y="1"/>
                  </a:cubicBezTo>
                  <a:cubicBezTo>
                    <a:pt x="68" y="0"/>
                    <a:pt x="65" y="0"/>
                    <a:pt x="62" y="0"/>
                  </a:cubicBezTo>
                  <a:close/>
                  <a:moveTo>
                    <a:pt x="8" y="2"/>
                  </a:moveTo>
                  <a:cubicBezTo>
                    <a:pt x="5" y="2"/>
                    <a:pt x="0" y="8"/>
                    <a:pt x="2" y="10"/>
                  </a:cubicBezTo>
                  <a:cubicBezTo>
                    <a:pt x="2" y="11"/>
                    <a:pt x="4" y="12"/>
                    <a:pt x="5" y="12"/>
                  </a:cubicBezTo>
                  <a:cubicBezTo>
                    <a:pt x="7" y="11"/>
                    <a:pt x="8" y="8"/>
                    <a:pt x="10" y="6"/>
                  </a:cubicBezTo>
                  <a:cubicBezTo>
                    <a:pt x="11" y="6"/>
                    <a:pt x="11" y="3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73">
                <a:defRPr/>
              </a:pPr>
              <a:endParaRPr lang="en-US" sz="180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44117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8EDD2-84F0-4605-A023-68359415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SQL 2017 – Linux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4DC14B-B792-40F9-97BD-70532E0C7AC4}"/>
              </a:ext>
            </a:extLst>
          </p:cNvPr>
          <p:cNvGrpSpPr/>
          <p:nvPr/>
        </p:nvGrpSpPr>
        <p:grpSpPr>
          <a:xfrm>
            <a:off x="2699792" y="699542"/>
            <a:ext cx="3852428" cy="4320480"/>
            <a:chOff x="2591780" y="699542"/>
            <a:chExt cx="3960440" cy="46215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4882B6-9680-4887-B06B-513EA1DA1546}"/>
                </a:ext>
              </a:extLst>
            </p:cNvPr>
            <p:cNvSpPr/>
            <p:nvPr/>
          </p:nvSpPr>
          <p:spPr>
            <a:xfrm>
              <a:off x="2591780" y="699542"/>
              <a:ext cx="3960440" cy="41044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5C9E45-A0D6-4B2B-BDA0-D4F050F7CED5}"/>
                </a:ext>
              </a:extLst>
            </p:cNvPr>
            <p:cNvSpPr/>
            <p:nvPr/>
          </p:nvSpPr>
          <p:spPr>
            <a:xfrm>
              <a:off x="2591780" y="699542"/>
              <a:ext cx="1664568" cy="36842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Linux Process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5E4574-A575-4E0B-8DB5-562B41A6C74D}"/>
                </a:ext>
              </a:extLst>
            </p:cNvPr>
            <p:cNvSpPr/>
            <p:nvPr/>
          </p:nvSpPr>
          <p:spPr>
            <a:xfrm>
              <a:off x="3163652" y="1067966"/>
              <a:ext cx="2816696" cy="28359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951FAC-13C0-4810-BDCD-A79603863459}"/>
                </a:ext>
              </a:extLst>
            </p:cNvPr>
            <p:cNvSpPr/>
            <p:nvPr/>
          </p:nvSpPr>
          <p:spPr>
            <a:xfrm>
              <a:off x="3178324" y="1071073"/>
              <a:ext cx="1940024" cy="30726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SQLPAL managed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8F30F6-5A23-4C06-A643-16EF1892CC72}"/>
                </a:ext>
              </a:extLst>
            </p:cNvPr>
            <p:cNvSpPr/>
            <p:nvPr/>
          </p:nvSpPr>
          <p:spPr>
            <a:xfrm>
              <a:off x="3521596" y="1447190"/>
              <a:ext cx="2100808" cy="152060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939333-DCD4-49CB-93AF-08E675E0B914}"/>
                </a:ext>
              </a:extLst>
            </p:cNvPr>
            <p:cNvSpPr/>
            <p:nvPr/>
          </p:nvSpPr>
          <p:spPr>
            <a:xfrm>
              <a:off x="3540960" y="1466880"/>
              <a:ext cx="1931139" cy="3600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Software isolated process</a:t>
              </a:r>
            </a:p>
          </p:txBody>
        </p: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84611F92-0F4C-4754-9E98-336DE0214FF3}"/>
                </a:ext>
              </a:extLst>
            </p:cNvPr>
            <p:cNvSpPr/>
            <p:nvPr/>
          </p:nvSpPr>
          <p:spPr>
            <a:xfrm>
              <a:off x="4031940" y="2154442"/>
              <a:ext cx="1210866" cy="542819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chemeClr val="tx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TextBox 83">
              <a:extLst>
                <a:ext uri="{FF2B5EF4-FFF2-40B4-BE49-F238E27FC236}">
                  <a16:creationId xmlns:a16="http://schemas.microsoft.com/office/drawing/2014/main" id="{554BD82A-C48C-44B9-8EB8-542833B84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0798" y="2358639"/>
              <a:ext cx="1421606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050" b="1" dirty="0">
                  <a:latin typeface="Century Gothic" pitchFamily="34" charset="0"/>
                </a:rPr>
                <a:t>SQL Server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7BC099-835C-42EB-9AA0-4E1D52D8F26E}"/>
                </a:ext>
              </a:extLst>
            </p:cNvPr>
            <p:cNvSpPr/>
            <p:nvPr/>
          </p:nvSpPr>
          <p:spPr>
            <a:xfrm>
              <a:off x="3884949" y="3447111"/>
              <a:ext cx="1598138" cy="360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SQLPAL</a:t>
              </a:r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2869EAAF-66ED-4E99-86E9-BA624DA242E3}"/>
                </a:ext>
              </a:extLst>
            </p:cNvPr>
            <p:cNvSpPr/>
            <p:nvPr/>
          </p:nvSpPr>
          <p:spPr>
            <a:xfrm>
              <a:off x="4456436" y="3018222"/>
              <a:ext cx="455165" cy="360040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6A8BC27A-1B97-4336-BD06-20C012C1C3C0}"/>
                </a:ext>
              </a:extLst>
            </p:cNvPr>
            <p:cNvSpPr/>
            <p:nvPr/>
          </p:nvSpPr>
          <p:spPr>
            <a:xfrm>
              <a:off x="4472378" y="3816805"/>
              <a:ext cx="455165" cy="360040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DBA129-9961-4DA5-ACDE-D4886B79DF5E}"/>
                </a:ext>
              </a:extLst>
            </p:cNvPr>
            <p:cNvSpPr/>
            <p:nvPr/>
          </p:nvSpPr>
          <p:spPr>
            <a:xfrm>
              <a:off x="3583836" y="4203195"/>
              <a:ext cx="2232248" cy="360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Linux Host Extension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95339CD-04B1-4C1F-A8B6-DE5EBA315521}"/>
                </a:ext>
              </a:extLst>
            </p:cNvPr>
            <p:cNvSpPr/>
            <p:nvPr/>
          </p:nvSpPr>
          <p:spPr>
            <a:xfrm>
              <a:off x="2969228" y="2723611"/>
              <a:ext cx="241122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Windows Calls (+1200)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A066D5-B996-4F0E-A452-2D4A13DBD8E9}"/>
                </a:ext>
              </a:extLst>
            </p:cNvPr>
            <p:cNvSpPr/>
            <p:nvPr/>
          </p:nvSpPr>
          <p:spPr>
            <a:xfrm>
              <a:off x="3410705" y="3867894"/>
              <a:ext cx="1187084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ABI Calls (50)</a:t>
              </a: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21C9C91D-F155-4028-BF1A-6A50D25337D2}"/>
                </a:ext>
              </a:extLst>
            </p:cNvPr>
            <p:cNvSpPr/>
            <p:nvPr/>
          </p:nvSpPr>
          <p:spPr>
            <a:xfrm>
              <a:off x="4419090" y="4574698"/>
              <a:ext cx="455165" cy="360040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D11209-6F85-4561-9A6E-7986B07DA33F}"/>
                </a:ext>
              </a:extLst>
            </p:cNvPr>
            <p:cNvSpPr/>
            <p:nvPr/>
          </p:nvSpPr>
          <p:spPr>
            <a:xfrm>
              <a:off x="3530548" y="4961088"/>
              <a:ext cx="2232248" cy="360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Linux OS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5BFB16-E403-43E2-A0F3-E61A85E58A46}"/>
                </a:ext>
              </a:extLst>
            </p:cNvPr>
            <p:cNvSpPr/>
            <p:nvPr/>
          </p:nvSpPr>
          <p:spPr>
            <a:xfrm>
              <a:off x="3419872" y="4515966"/>
              <a:ext cx="1187084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Linux OS Calls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550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8EDD2-84F0-4605-A023-68359415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SQL Database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9CCB-223B-48D3-9219-032EFD469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SQL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Elastic Pools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2212744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8DEFE-728C-4543-96D6-72AD2A65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What’s available on Linux? 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968A7-3BBB-4B79-8FDB-204D3AFB8F4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06598" y="913449"/>
            <a:ext cx="4365402" cy="4062651"/>
          </a:xfrm>
        </p:spPr>
        <p:txBody>
          <a:bodyPr/>
          <a:lstStyle/>
          <a:p>
            <a:pPr marL="0" indent="0">
              <a:buNone/>
            </a:pPr>
            <a:r>
              <a:rPr lang="en-GB" sz="2400">
                <a:solidFill>
                  <a:schemeClr val="bg2"/>
                </a:solidFill>
              </a:rPr>
              <a:t>Operational features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for RHEL, Ubuntu, SLES, Docker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Package-based installs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for OpenShift, Docker Swarm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Failover clustering via Pacemaker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Backup/Restore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SSMS on Windows connected to Linux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Command-line tools: sqlcmd, bcp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Transparent Data Encryption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Backup Encryption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SCOM Management Pack</a:t>
            </a:r>
            <a:endParaRPr 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D52398D-9542-4DAA-B48F-DC436B40E4ED}"/>
              </a:ext>
            </a:extLst>
          </p:cNvPr>
          <p:cNvSpPr txBox="1">
            <a:spLocks/>
          </p:cNvSpPr>
          <p:nvPr/>
        </p:nvSpPr>
        <p:spPr bwMode="auto">
          <a:xfrm>
            <a:off x="4570601" y="941857"/>
            <a:ext cx="4329497" cy="26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137141" tIns="68570" rIns="137141" bIns="68570" numCol="1" anchor="t" anchorCtr="0" compatLnSpc="1">
            <a:prstTxWarp prst="textNoShape">
              <a:avLst/>
            </a:prstTxWarp>
          </a:bodyPr>
          <a:lstStyle>
            <a:lvl1pPr marL="0" indent="0" algn="l" defTabSz="913505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charset="0"/>
              <a:buNone/>
              <a:defRPr sz="3600" kern="1200" spc="-50" baseline="0">
                <a:solidFill>
                  <a:srgbClr val="C0000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336145" indent="0" algn="l" defTabSz="913505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charset="0"/>
              <a:buNone/>
              <a:defRPr sz="2400" kern="1200" spc="-20" baseline="0">
                <a:solidFill>
                  <a:schemeClr val="tx1"/>
                </a:solidFill>
                <a:latin typeface="+mj-lt"/>
                <a:ea typeface="ＭＳ Ｐゴシック" charset="0"/>
                <a:cs typeface="+mn-cs"/>
              </a:defRPr>
            </a:lvl2pPr>
            <a:lvl3pPr marL="560241" indent="0" algn="l" defTabSz="913505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charset="0"/>
              <a:buNone/>
              <a:defRPr sz="2000" kern="1200">
                <a:solidFill>
                  <a:schemeClr val="tx1"/>
                </a:solidFill>
                <a:latin typeface="Segoe UI Semilight" panose="020B0402040204020203" pitchFamily="34" charset="0"/>
                <a:ea typeface="ＭＳ Ｐゴシック" charset="0"/>
                <a:cs typeface="Segoe UI Semilight" panose="020B0402040204020203" pitchFamily="34" charset="0"/>
              </a:defRPr>
            </a:lvl3pPr>
            <a:lvl4pPr marL="784338" indent="0" algn="l" defTabSz="913505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charset="0"/>
              <a:buNone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008434" indent="0" algn="l" defTabSz="913505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charset="0"/>
              <a:buNone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067">
              <a:spcBef>
                <a:spcPts val="450"/>
              </a:spcBef>
              <a:defRPr/>
            </a:pPr>
            <a:endParaRPr lang="en-GB" sz="2700" spc="-38" dirty="0">
              <a:solidFill>
                <a:srgbClr val="353535"/>
              </a:solidFill>
              <a:latin typeface="Segoe UI Light"/>
            </a:endParaRPr>
          </a:p>
          <a:p>
            <a:pPr marL="257152" indent="-257152" defTabSz="685067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en-GB" sz="1800" spc="-38" dirty="0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Dynamic management views</a:t>
            </a:r>
          </a:p>
          <a:p>
            <a:pPr marL="257152" indent="-257152" defTabSz="685067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en-GB" sz="1800" spc="-38" dirty="0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 partitioning</a:t>
            </a:r>
          </a:p>
          <a:p>
            <a:pPr marL="257152" indent="-257152" defTabSz="685067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en-GB" sz="1800" spc="-38" dirty="0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Agent</a:t>
            </a:r>
          </a:p>
          <a:p>
            <a:pPr marL="257152" indent="-257152" defTabSz="685067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en-GB" sz="1800" spc="-38" dirty="0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Full-Text Search</a:t>
            </a:r>
          </a:p>
          <a:p>
            <a:pPr marL="257152" indent="-257152" defTabSz="685067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en-GB" sz="1800" spc="-38" dirty="0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Services</a:t>
            </a:r>
          </a:p>
          <a:p>
            <a:pPr marL="257152" indent="-257152" defTabSz="685067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en-GB" sz="1800" spc="-38" dirty="0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Active Directory integrated authentication</a:t>
            </a:r>
          </a:p>
          <a:p>
            <a:pPr marL="257152" indent="-257152" defTabSz="685067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en-GB" sz="1800" spc="-38" dirty="0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TLS for encrypted connections</a:t>
            </a:r>
            <a:endParaRPr lang="en-US" sz="2700" spc="-38" dirty="0">
              <a:solidFill>
                <a:srgbClr val="35353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8540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8DEFE-728C-4543-96D6-72AD2A65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What’s available on Linux? 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968A7-3BBB-4B79-8FDB-204D3AFB8F4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06598" y="902560"/>
            <a:ext cx="4365402" cy="3508653"/>
          </a:xfrm>
        </p:spPr>
        <p:txBody>
          <a:bodyPr/>
          <a:lstStyle/>
          <a:p>
            <a:pPr marL="0" indent="0">
              <a:buNone/>
            </a:pPr>
            <a:r>
              <a:rPr lang="en-GB" sz="2400">
                <a:solidFill>
                  <a:schemeClr val="bg2"/>
                </a:solidFill>
              </a:rPr>
              <a:t>Programming features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major language driver compatibility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In-Memory OLTP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Columnstore indexes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Store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Compression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Always Encrypted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Row-Level Security, data masking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Auditing</a:t>
            </a:r>
          </a:p>
          <a:p>
            <a:pPr marL="257152" indent="-257152"/>
            <a:r>
              <a: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 Broker</a:t>
            </a:r>
            <a:endParaRPr 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D52398D-9542-4DAA-B48F-DC436B40E4ED}"/>
              </a:ext>
            </a:extLst>
          </p:cNvPr>
          <p:cNvSpPr txBox="1">
            <a:spLocks/>
          </p:cNvSpPr>
          <p:nvPr/>
        </p:nvSpPr>
        <p:spPr bwMode="auto">
          <a:xfrm>
            <a:off x="4570601" y="940493"/>
            <a:ext cx="4329497" cy="156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137141" tIns="68570" rIns="137141" bIns="68570" numCol="1" anchor="t" anchorCtr="0" compatLnSpc="1">
            <a:prstTxWarp prst="textNoShape">
              <a:avLst/>
            </a:prstTxWarp>
          </a:bodyPr>
          <a:lstStyle>
            <a:lvl1pPr marL="0" indent="0" algn="l" defTabSz="913505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charset="0"/>
              <a:buNone/>
              <a:defRPr sz="3600" kern="1200" spc="-50" baseline="0">
                <a:solidFill>
                  <a:srgbClr val="C0000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336145" indent="0" algn="l" defTabSz="913505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charset="0"/>
              <a:buNone/>
              <a:defRPr sz="2400" kern="1200" spc="-20" baseline="0">
                <a:solidFill>
                  <a:schemeClr val="tx1"/>
                </a:solidFill>
                <a:latin typeface="+mj-lt"/>
                <a:ea typeface="ＭＳ Ｐゴシック" charset="0"/>
                <a:cs typeface="+mn-cs"/>
              </a:defRPr>
            </a:lvl2pPr>
            <a:lvl3pPr marL="560241" indent="0" algn="l" defTabSz="913505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charset="0"/>
              <a:buNone/>
              <a:defRPr sz="2000" kern="1200">
                <a:solidFill>
                  <a:schemeClr val="tx1"/>
                </a:solidFill>
                <a:latin typeface="Segoe UI Semilight" panose="020B0402040204020203" pitchFamily="34" charset="0"/>
                <a:ea typeface="ＭＳ Ｐゴシック" charset="0"/>
                <a:cs typeface="Segoe UI Semilight" panose="020B0402040204020203" pitchFamily="34" charset="0"/>
              </a:defRPr>
            </a:lvl3pPr>
            <a:lvl4pPr marL="784338" indent="0" algn="l" defTabSz="913505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charset="0"/>
              <a:buNone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008434" indent="0" algn="l" defTabSz="913505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 charset="0"/>
              <a:buNone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067">
              <a:spcBef>
                <a:spcPts val="450"/>
              </a:spcBef>
              <a:defRPr/>
            </a:pPr>
            <a:endParaRPr lang="en-GB" sz="2700" spc="-38">
              <a:solidFill>
                <a:srgbClr val="353535"/>
              </a:solidFill>
              <a:latin typeface="Segoe UI Light"/>
            </a:endParaRPr>
          </a:p>
          <a:p>
            <a:pPr marL="257152" indent="-257152" defTabSz="685067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en-GB" sz="1800" spc="-38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CLR</a:t>
            </a:r>
          </a:p>
          <a:p>
            <a:pPr marL="257152" indent="-257152" defTabSz="685067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en-GB" sz="1800" spc="-38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JSON, XML</a:t>
            </a:r>
          </a:p>
          <a:p>
            <a:pPr marL="257152" indent="-257152" defTabSz="685067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en-GB" sz="1800" spc="-38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Third-party tools</a:t>
            </a:r>
            <a:endParaRPr lang="en-US" sz="2700" spc="-38">
              <a:solidFill>
                <a:srgbClr val="35353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89203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60F7-9394-4D3D-8C9F-FBA23AB0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not currently supported on Linux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8D7E4F-A726-4DA6-99F8-23524BBDDAF6}"/>
              </a:ext>
            </a:extLst>
          </p:cNvPr>
          <p:cNvSpPr/>
          <p:nvPr/>
        </p:nvSpPr>
        <p:spPr bwMode="auto">
          <a:xfrm>
            <a:off x="1569988" y="1103815"/>
            <a:ext cx="3085662" cy="23987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6857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Transactional replication</a:t>
            </a: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Merge replication</a:t>
            </a: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Stretch DB</a:t>
            </a: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50" dirty="0" err="1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PolyBase</a:t>
            </a:r>
            <a:endParaRPr lang="en-US" sz="1050" dirty="0">
              <a:ln>
                <a:solidFill>
                  <a:srgbClr val="353535">
                    <a:alpha val="0"/>
                  </a:srgbClr>
                </a:solidFill>
              </a:ln>
              <a:solidFill>
                <a:srgbClr val="353535"/>
              </a:solidFill>
              <a:latin typeface="Segoe UI Light"/>
              <a:ea typeface="Segoe UI" pitchFamily="34" charset="0"/>
              <a:cs typeface="Segoe UI" pitchFamily="34" charset="0"/>
            </a:endParaRP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Distributed query with third-party connections</a:t>
            </a: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System extended stored procedures (XP_CMDSHELL, etc.)</a:t>
            </a: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50" dirty="0" err="1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Filetable</a:t>
            </a:r>
            <a:endParaRPr lang="en-US" sz="1050" dirty="0">
              <a:ln>
                <a:solidFill>
                  <a:srgbClr val="353535">
                    <a:alpha val="0"/>
                  </a:srgbClr>
                </a:solidFill>
              </a:ln>
              <a:solidFill>
                <a:srgbClr val="353535"/>
              </a:solidFill>
              <a:latin typeface="Segoe UI Light"/>
              <a:ea typeface="Segoe UI" pitchFamily="34" charset="0"/>
              <a:cs typeface="Segoe UI" pitchFamily="34" charset="0"/>
            </a:endParaRP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CLR assemblies with the EXTERNAL_ACCESS or UNSAFE permission set</a:t>
            </a: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Buffer Pool Extension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C993DB-7E04-4FC7-8211-4BF3877067B6}"/>
              </a:ext>
            </a:extLst>
          </p:cNvPr>
          <p:cNvSpPr/>
          <p:nvPr/>
        </p:nvSpPr>
        <p:spPr bwMode="auto">
          <a:xfrm>
            <a:off x="198582" y="1103815"/>
            <a:ext cx="1371406" cy="239879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63" tIns="68570" rIns="68563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836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27" kern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Database Engine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FF9EB-3D83-4322-A101-138ABFD912FF}"/>
              </a:ext>
            </a:extLst>
          </p:cNvPr>
          <p:cNvSpPr/>
          <p:nvPr/>
        </p:nvSpPr>
        <p:spPr bwMode="auto">
          <a:xfrm>
            <a:off x="6292489" y="1103815"/>
            <a:ext cx="2646163" cy="13038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6857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Subsystems: </a:t>
            </a:r>
            <a:r>
              <a:rPr lang="en-US" sz="1050" dirty="0" err="1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CmdExec</a:t>
            </a:r>
            <a:r>
              <a:rPr lang="en-US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, PowerShell, Queue Reader, SSIS, SSAS, SSRS</a:t>
            </a: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Alerts</a:t>
            </a: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Log Reader Agent</a:t>
            </a: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Change Data Capture</a:t>
            </a: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Managed Backup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4FEAEE-CE1F-49DA-9B8C-B44022AAD6B4}"/>
              </a:ext>
            </a:extLst>
          </p:cNvPr>
          <p:cNvSpPr/>
          <p:nvPr/>
        </p:nvSpPr>
        <p:spPr bwMode="auto">
          <a:xfrm>
            <a:off x="4921084" y="1103815"/>
            <a:ext cx="1371406" cy="130388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63" tIns="68570" rIns="68563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836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27" kern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SQL Server Agent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44D20A-01CF-4A7F-A1D6-C158FABB8B9F}"/>
              </a:ext>
            </a:extLst>
          </p:cNvPr>
          <p:cNvSpPr/>
          <p:nvPr/>
        </p:nvSpPr>
        <p:spPr bwMode="auto">
          <a:xfrm>
            <a:off x="1569988" y="3600399"/>
            <a:ext cx="3085662" cy="3395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6857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Database Mirroring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9C313-A9BD-4CCA-9BEB-85DA3C7B0AA4}"/>
              </a:ext>
            </a:extLst>
          </p:cNvPr>
          <p:cNvSpPr/>
          <p:nvPr/>
        </p:nvSpPr>
        <p:spPr bwMode="auto">
          <a:xfrm>
            <a:off x="198582" y="3600399"/>
            <a:ext cx="1371406" cy="3395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63" tIns="68570" rIns="68563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836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27" kern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High Availability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262BE-81B5-4C47-8971-03031305E66E}"/>
              </a:ext>
            </a:extLst>
          </p:cNvPr>
          <p:cNvSpPr/>
          <p:nvPr/>
        </p:nvSpPr>
        <p:spPr bwMode="auto">
          <a:xfrm>
            <a:off x="1569987" y="4037759"/>
            <a:ext cx="3085662" cy="3395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6857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Extensible Key Management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73EE16-0944-43B4-BB63-68ACC65B28C1}"/>
              </a:ext>
            </a:extLst>
          </p:cNvPr>
          <p:cNvSpPr/>
          <p:nvPr/>
        </p:nvSpPr>
        <p:spPr bwMode="auto">
          <a:xfrm>
            <a:off x="198582" y="4037759"/>
            <a:ext cx="1371406" cy="3395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63" tIns="68570" rIns="68563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836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27" kern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662747-80AA-4570-A2F9-C9B4A1905B4E}"/>
              </a:ext>
            </a:extLst>
          </p:cNvPr>
          <p:cNvSpPr/>
          <p:nvPr/>
        </p:nvSpPr>
        <p:spPr bwMode="auto">
          <a:xfrm>
            <a:off x="6292488" y="2511502"/>
            <a:ext cx="2646163" cy="160173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6857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GB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SQL Server Browser</a:t>
            </a: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GB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SQL Server R Services</a:t>
            </a: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GB" sz="1050" dirty="0" err="1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StreamInsight</a:t>
            </a:r>
            <a:endParaRPr lang="en-GB" sz="1050" dirty="0">
              <a:ln>
                <a:solidFill>
                  <a:srgbClr val="353535">
                    <a:alpha val="0"/>
                  </a:srgbClr>
                </a:solidFill>
              </a:ln>
              <a:solidFill>
                <a:srgbClr val="353535"/>
              </a:solidFill>
              <a:latin typeface="Segoe UI Light"/>
              <a:ea typeface="Segoe UI" pitchFamily="34" charset="0"/>
              <a:cs typeface="Segoe UI" pitchFamily="34" charset="0"/>
            </a:endParaRP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GB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Analysis Services</a:t>
            </a: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GB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Reporting Services</a:t>
            </a: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GB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Data Quality Services</a:t>
            </a:r>
          </a:p>
          <a:p>
            <a:pPr marL="205721" indent="-128576" defTabSz="699036" fontAlgn="auto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GB" sz="1050" dirty="0">
                <a:ln>
                  <a:solidFill>
                    <a:srgbClr val="353535">
                      <a:alpha val="0"/>
                    </a:srgbClr>
                  </a:solidFill>
                </a:ln>
                <a:solidFill>
                  <a:srgbClr val="353535"/>
                </a:solidFill>
                <a:latin typeface="Segoe UI Light"/>
                <a:ea typeface="Segoe UI" pitchFamily="34" charset="0"/>
                <a:cs typeface="Segoe UI" pitchFamily="34" charset="0"/>
              </a:rPr>
              <a:t>Master Data Services</a:t>
            </a:r>
            <a:endParaRPr lang="en-US" sz="1050" dirty="0">
              <a:ln>
                <a:solidFill>
                  <a:srgbClr val="353535">
                    <a:alpha val="0"/>
                  </a:srgbClr>
                </a:solidFill>
              </a:ln>
              <a:solidFill>
                <a:srgbClr val="353535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3D35E3-513B-4F33-AEF9-356C2F4094B7}"/>
              </a:ext>
            </a:extLst>
          </p:cNvPr>
          <p:cNvSpPr/>
          <p:nvPr/>
        </p:nvSpPr>
        <p:spPr bwMode="auto">
          <a:xfrm>
            <a:off x="4921083" y="2511502"/>
            <a:ext cx="1371406" cy="16017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63" tIns="68570" rIns="68563" bIns="6857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203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404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6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807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011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212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415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618" algn="l" defTabSz="93240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836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27" kern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76591417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4408-94DE-4737-9E81-DF812179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on Linux investment roadmap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BA1F-8712-41CE-81E0-9B53DF10559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6209" y="1206823"/>
            <a:ext cx="8351582" cy="3168560"/>
          </a:xfrm>
        </p:spPr>
        <p:txBody>
          <a:bodyPr/>
          <a:lstStyle/>
          <a:p>
            <a:pPr fontAlgn="base">
              <a:lnSpc>
                <a:spcPct val="100000"/>
              </a:lnSpc>
              <a:spcBef>
                <a:spcPts val="450"/>
              </a:spcBef>
              <a:buSzPts val="1000"/>
              <a:tabLst>
                <a:tab pos="342869" algn="l"/>
              </a:tabLst>
            </a:pPr>
            <a:r>
              <a:rPr lang="en-US" sz="2059" dirty="0">
                <a:solidFill>
                  <a:srgbClr val="000000"/>
                </a:solidFill>
                <a:ea typeface="Times New Roman" panose="02020603050405020304" pitchFamily="18" charset="0"/>
              </a:rPr>
              <a:t>SQL Server Agent transaction replication ​</a:t>
            </a:r>
            <a:endParaRPr lang="en-US" sz="1176" dirty="0">
              <a:ea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  <a:spcBef>
                <a:spcPts val="450"/>
              </a:spcBef>
              <a:buSzPts val="1000"/>
              <a:tabLst>
                <a:tab pos="342869" algn="l"/>
              </a:tabLst>
            </a:pPr>
            <a:r>
              <a:rPr lang="en-US" sz="2059" dirty="0">
                <a:solidFill>
                  <a:srgbClr val="000000"/>
                </a:solidFill>
                <a:ea typeface="Times New Roman" panose="02020603050405020304" pitchFamily="18" charset="0"/>
              </a:rPr>
              <a:t>Machine Learning Services in R &amp; Python</a:t>
            </a:r>
            <a:endParaRPr lang="en-US" sz="1176" dirty="0">
              <a:ea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  <a:spcBef>
                <a:spcPts val="450"/>
              </a:spcBef>
              <a:buSzPts val="1000"/>
              <a:tabLst>
                <a:tab pos="342869" algn="l"/>
              </a:tabLst>
            </a:pPr>
            <a:r>
              <a:rPr lang="en-US" sz="2059" dirty="0" err="1">
                <a:solidFill>
                  <a:srgbClr val="000000"/>
                </a:solidFill>
                <a:ea typeface="Times New Roman" panose="02020603050405020304" pitchFamily="18" charset="0"/>
              </a:rPr>
              <a:t>PolyBase</a:t>
            </a:r>
            <a:r>
              <a:rPr lang="en-US" sz="2059" dirty="0">
                <a:solidFill>
                  <a:srgbClr val="000000"/>
                </a:solidFill>
                <a:ea typeface="Times New Roman" panose="02020603050405020304" pitchFamily="18" charset="0"/>
              </a:rPr>
              <a:t> on Linux</a:t>
            </a:r>
          </a:p>
          <a:p>
            <a:pPr fontAlgn="base">
              <a:lnSpc>
                <a:spcPct val="100000"/>
              </a:lnSpc>
              <a:spcBef>
                <a:spcPts val="450"/>
              </a:spcBef>
              <a:buSzPts val="1000"/>
              <a:tabLst>
                <a:tab pos="342869" algn="l"/>
              </a:tabLst>
            </a:pPr>
            <a:r>
              <a:rPr lang="en-US" sz="2059" dirty="0">
                <a:solidFill>
                  <a:srgbClr val="000000"/>
                </a:solidFill>
                <a:ea typeface="Times New Roman" panose="02020603050405020304" pitchFamily="18" charset="0"/>
              </a:rPr>
              <a:t>HA on Containers and Kubernetes</a:t>
            </a:r>
            <a:endParaRPr lang="en-US" sz="1176" dirty="0">
              <a:ea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  <a:spcBef>
                <a:spcPts val="450"/>
              </a:spcBef>
              <a:buSzPts val="1000"/>
              <a:tabLst>
                <a:tab pos="342869" algn="l"/>
              </a:tabLst>
            </a:pPr>
            <a:r>
              <a:rPr lang="en-US" sz="2059" dirty="0">
                <a:solidFill>
                  <a:srgbClr val="000000"/>
                </a:solidFill>
                <a:ea typeface="Times New Roman" panose="02020603050405020304" pitchFamily="18" charset="0"/>
              </a:rPr>
              <a:t>AD authentication for linked servers and AGs</a:t>
            </a:r>
          </a:p>
          <a:p>
            <a:pPr fontAlgn="base">
              <a:lnSpc>
                <a:spcPct val="100000"/>
              </a:lnSpc>
              <a:spcBef>
                <a:spcPts val="450"/>
              </a:spcBef>
              <a:buSzPts val="1000"/>
              <a:tabLst>
                <a:tab pos="342869" algn="l"/>
              </a:tabLst>
            </a:pPr>
            <a:r>
              <a:rPr lang="en-US" sz="2059" dirty="0">
                <a:solidFill>
                  <a:srgbClr val="000000"/>
                </a:solidFill>
                <a:ea typeface="Times New Roman" panose="02020603050405020304" pitchFamily="18" charset="0"/>
              </a:rPr>
              <a:t>Distributed Transactions (DTC)​</a:t>
            </a:r>
            <a:endParaRPr lang="en-US" sz="1176" dirty="0">
              <a:ea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  <a:spcBef>
                <a:spcPts val="450"/>
              </a:spcBef>
              <a:buSzPts val="1000"/>
              <a:tabLst>
                <a:tab pos="342869" algn="l"/>
              </a:tabLst>
            </a:pPr>
            <a:r>
              <a:rPr lang="en-US" sz="2059" dirty="0">
                <a:solidFill>
                  <a:srgbClr val="000000"/>
                </a:solidFill>
                <a:ea typeface="Times New Roman" panose="02020603050405020304" pitchFamily="18" charset="0"/>
              </a:rPr>
              <a:t>3</a:t>
            </a:r>
            <a:r>
              <a:rPr lang="en-US" sz="1324" dirty="0">
                <a:solidFill>
                  <a:srgbClr val="000000"/>
                </a:solidFill>
                <a:ea typeface="Times New Roman" panose="02020603050405020304" pitchFamily="18" charset="0"/>
              </a:rPr>
              <a:t>rd</a:t>
            </a:r>
            <a:r>
              <a:rPr lang="en-US" sz="2059" dirty="0">
                <a:solidFill>
                  <a:srgbClr val="000000"/>
                </a:solidFill>
                <a:ea typeface="Times New Roman" panose="02020603050405020304" pitchFamily="18" charset="0"/>
              </a:rPr>
              <a:t> party AD tools like Centrify</a:t>
            </a:r>
            <a:endParaRPr lang="en-US" sz="1176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lang="en-US" sz="2059" dirty="0"/>
          </a:p>
        </p:txBody>
      </p:sp>
    </p:spTree>
    <p:extLst>
      <p:ext uri="{BB962C8B-B14F-4D97-AF65-F5344CB8AC3E}">
        <p14:creationId xmlns:p14="http://schemas.microsoft.com/office/powerpoint/2010/main" val="668783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600" dirty="0"/>
              <a:t>Speaker Introduction: Bradley Ball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3568" y="1090452"/>
            <a:ext cx="6789211" cy="384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419100" indent="-3825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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1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555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Arial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9525" indent="-2365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89A4"/>
              </a:buClr>
              <a:buSzPct val="9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907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/>
            <a:r>
              <a:rPr lang="en-US" sz="1500" dirty="0">
                <a:latin typeface="Century Gothic" pitchFamily="34" charset="0"/>
              </a:rPr>
              <a:t>Currently Sr. Azure Engineer FastTrack CXP Microsoft</a:t>
            </a:r>
          </a:p>
          <a:p>
            <a:pPr marL="257175" indent="-257175"/>
            <a:r>
              <a:rPr lang="en-US" sz="1500" dirty="0">
                <a:latin typeface="Century Gothic" pitchFamily="34" charset="0"/>
              </a:rPr>
              <a:t>Over 15 Years IT Experience, Former Microsoft MVP</a:t>
            </a:r>
          </a:p>
          <a:p>
            <a:pPr marL="257175" indent="-257175"/>
            <a:r>
              <a:rPr lang="en-US" sz="1500" dirty="0">
                <a:latin typeface="Century Gothic" pitchFamily="34" charset="0"/>
              </a:rPr>
              <a:t>Previous experience DBA, for the U.S. Army, The Executive Office of the President, Sr. SQL DBA Staff Specialist at Publix, Data Platform Practice Manager for </a:t>
            </a:r>
            <a:r>
              <a:rPr lang="en-US" sz="1500" dirty="0">
                <a:latin typeface="Century Gothic" pitchFamily="34" charset="0"/>
                <a:hlinkClick r:id="rId3"/>
              </a:rPr>
              <a:t>Pragmatic Works</a:t>
            </a:r>
            <a:endParaRPr lang="en-US" sz="1500" dirty="0">
              <a:latin typeface="Century Gothic" pitchFamily="34" charset="0"/>
            </a:endParaRPr>
          </a:p>
          <a:p>
            <a:pPr marL="257175" indent="-257175"/>
            <a:r>
              <a:rPr lang="en-US" sz="1500" dirty="0">
                <a:latin typeface="Century Gothic" pitchFamily="34" charset="0"/>
              </a:rPr>
              <a:t>Pro SQL Server 2012 Practices Author </a:t>
            </a:r>
          </a:p>
          <a:p>
            <a:pPr marL="257175" indent="-257175"/>
            <a:r>
              <a:rPr lang="en-US" sz="1500" dirty="0">
                <a:latin typeface="Century Gothic" pitchFamily="34" charset="0"/>
              </a:rPr>
              <a:t>Chapter 14  PAGE &amp; ROW COMPRESSION!</a:t>
            </a:r>
          </a:p>
          <a:p>
            <a:pPr marL="257175" indent="-257175"/>
            <a:r>
              <a:rPr lang="en-US" sz="1500" dirty="0">
                <a:latin typeface="Century Gothic" pitchFamily="34" charset="0"/>
              </a:rPr>
              <a:t>Managing Author on Pro Admin 2014 Guide</a:t>
            </a:r>
          </a:p>
          <a:p>
            <a:pPr marL="0" indent="0">
              <a:buNone/>
            </a:pPr>
            <a:endParaRPr lang="en-US" sz="225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931" y="3514139"/>
            <a:ext cx="1341240" cy="138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Professional Microsoft SQL Server 2014 Administr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65" y="3378303"/>
            <a:ext cx="1318241" cy="165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 descr="MVP_Horizontal_FullColor_emai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66" y="1707654"/>
            <a:ext cx="1375775" cy="56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 descr="https://upload.wikimedia.org/wikipedia/commons/thumb/9/96/Microsoft_logo_(2012).svg/2000px-Microsoft_logo_(2012)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86" y="2554255"/>
            <a:ext cx="3172250" cy="67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324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50509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SQL Internal Components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Did We Just Cover</a:t>
            </a:r>
          </a:p>
        </p:txBody>
      </p:sp>
      <p:pic>
        <p:nvPicPr>
          <p:cNvPr id="4098" name="Picture 2" descr="https://arrobaeudoxa.files.wordpress.com/2012/09/2computer_threat_afraid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366" y="1396973"/>
            <a:ext cx="2799200" cy="185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boagworld.com/blogImages/anxiety-20120223-1207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86" y="2727790"/>
            <a:ext cx="3301259" cy="215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17891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Data Hierarchy</a:t>
            </a:r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9516231"/>
              </p:ext>
            </p:extLst>
          </p:nvPr>
        </p:nvGraphicFramePr>
        <p:xfrm>
          <a:off x="1658220" y="1176444"/>
          <a:ext cx="6563675" cy="3816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086512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323528" y="411510"/>
            <a:ext cx="856895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290" tIns="34290" rIns="34290" bIns="34290" numCol="1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450" dirty="0">
                <a:latin typeface="Century Gothic" pitchFamily="34" charset="0"/>
                <a:ea typeface="+mj-ea"/>
                <a:cs typeface="+mj-cs"/>
              </a:rPr>
              <a:t>What in the Shire Do </a:t>
            </a:r>
            <a:r>
              <a:rPr lang="en-US" sz="3450" dirty="0" err="1">
                <a:latin typeface="Century Gothic" pitchFamily="34" charset="0"/>
                <a:ea typeface="+mj-ea"/>
                <a:cs typeface="+mj-cs"/>
              </a:rPr>
              <a:t>Hobts</a:t>
            </a:r>
            <a:r>
              <a:rPr lang="en-US" sz="3450" dirty="0">
                <a:latin typeface="Century Gothic" pitchFamily="34" charset="0"/>
                <a:ea typeface="+mj-ea"/>
                <a:cs typeface="+mj-cs"/>
              </a:rPr>
              <a:t> Have to Do With My Data?!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85900" y="1428750"/>
            <a:ext cx="6172200" cy="3200400"/>
          </a:xfrm>
        </p:spPr>
        <p:txBody>
          <a:bodyPr/>
          <a:lstStyle/>
          <a:p>
            <a:r>
              <a:rPr lang="en-US" sz="1800" dirty="0"/>
              <a:t>Allocation Units are made of 3 types</a:t>
            </a:r>
          </a:p>
          <a:p>
            <a:pPr lvl="1"/>
            <a:r>
              <a:rPr sz="1800" dirty="0">
                <a:latin typeface="Century Gothic" pitchFamily="34" charset="0"/>
              </a:rPr>
              <a:t>IN_ROW_DATA</a:t>
            </a:r>
          </a:p>
          <a:p>
            <a:pPr lvl="2"/>
            <a:r>
              <a:rPr sz="1800" dirty="0">
                <a:latin typeface="Century Gothic" pitchFamily="34" charset="0"/>
              </a:rPr>
              <a:t>Also known as </a:t>
            </a:r>
            <a:r>
              <a:rPr sz="1800" dirty="0" err="1">
                <a:latin typeface="Century Gothic" pitchFamily="34" charset="0"/>
              </a:rPr>
              <a:t>HoBTs</a:t>
            </a:r>
            <a:endParaRPr sz="1800" dirty="0">
              <a:latin typeface="Century Gothic" pitchFamily="34" charset="0"/>
            </a:endParaRPr>
          </a:p>
          <a:p>
            <a:pPr lvl="3"/>
            <a:r>
              <a:rPr sz="1800" dirty="0">
                <a:latin typeface="Century Gothic" pitchFamily="34" charset="0"/>
              </a:rPr>
              <a:t>Stands for Heap or B-Trees</a:t>
            </a:r>
          </a:p>
          <a:p>
            <a:pPr lvl="1"/>
            <a:r>
              <a:rPr sz="1800" dirty="0">
                <a:latin typeface="Century Gothic" pitchFamily="34" charset="0"/>
              </a:rPr>
              <a:t>LOB_DATA </a:t>
            </a:r>
          </a:p>
          <a:p>
            <a:pPr lvl="2"/>
            <a:r>
              <a:rPr sz="1800" dirty="0">
                <a:latin typeface="Century Gothic" pitchFamily="34" charset="0"/>
              </a:rPr>
              <a:t>Also known as LOBs</a:t>
            </a:r>
          </a:p>
          <a:p>
            <a:pPr lvl="3"/>
            <a:r>
              <a:rPr sz="1800" dirty="0">
                <a:latin typeface="Century Gothic" pitchFamily="34" charset="0"/>
              </a:rPr>
              <a:t>Stands for Large Object Data</a:t>
            </a:r>
          </a:p>
          <a:p>
            <a:pPr lvl="1"/>
            <a:r>
              <a:rPr sz="1800" dirty="0">
                <a:latin typeface="Century Gothic" pitchFamily="34" charset="0"/>
              </a:rPr>
              <a:t>ROW_OVERFLOW_DATA</a:t>
            </a:r>
          </a:p>
          <a:p>
            <a:pPr lvl="2"/>
            <a:r>
              <a:rPr sz="1800" dirty="0">
                <a:latin typeface="Century Gothic" pitchFamily="34" charset="0"/>
              </a:rPr>
              <a:t>Also known as SLOBs</a:t>
            </a:r>
          </a:p>
          <a:p>
            <a:pPr lvl="3"/>
            <a:r>
              <a:rPr sz="1800" dirty="0">
                <a:latin typeface="Century Gothic" pitchFamily="34" charset="0"/>
              </a:rPr>
              <a:t>Small Large Object Data</a:t>
            </a:r>
          </a:p>
          <a:p>
            <a:pPr lvl="1"/>
            <a:r>
              <a:rPr sz="1800" dirty="0">
                <a:latin typeface="Century Gothic" pitchFamily="34" charset="0"/>
              </a:rPr>
              <a:t>Partitions</a:t>
            </a:r>
          </a:p>
          <a:p>
            <a:endParaRPr lang="en-US" dirty="0"/>
          </a:p>
        </p:txBody>
      </p:sp>
      <p:pic>
        <p:nvPicPr>
          <p:cNvPr id="5122" name="Picture 2" descr="http://tse4.mm.bing.net/th?id=OIP.M5f458efa21ac35e6a3995c9cd16c218eo0&amp;pid=15.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128157"/>
            <a:ext cx="1714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40827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 vs. Tables</a:t>
            </a:r>
          </a:p>
        </p:txBody>
      </p:sp>
      <p:pic>
        <p:nvPicPr>
          <p:cNvPr id="4" name="Picture 5" descr="Alien-vs-predato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5724" y="1301354"/>
            <a:ext cx="4735115" cy="3361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094319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B-Tree</a:t>
            </a:r>
          </a:p>
        </p:txBody>
      </p:sp>
      <p:pic>
        <p:nvPicPr>
          <p:cNvPr id="17411" name="Picture 4" descr="Basic_B-Tre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428750"/>
            <a:ext cx="68580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943180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169" y="476637"/>
            <a:ext cx="8740142" cy="999376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074" name="Picture 2" descr="http://4.bp.blogspot.com/-QL1bF-fvPzY/T1LkkacI1fI/AAAAAAAAAks/8-vjb9aCIc8/s1600/1167_Iceberg%5B1%5Dqm+-+cop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766" y="911183"/>
            <a:ext cx="6223620" cy="388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79226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9982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SQL Internal Components</a:t>
            </a:r>
          </a:p>
          <a:p>
            <a:r>
              <a:rPr lang="en-US" sz="2700" dirty="0">
                <a:solidFill>
                  <a:schemeClr val="bg1"/>
                </a:solidFill>
              </a:rPr>
              <a:t>Internal Storage Structures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Did We Just Cover</a:t>
            </a:r>
          </a:p>
        </p:txBody>
      </p:sp>
      <p:pic>
        <p:nvPicPr>
          <p:cNvPr id="4098" name="Picture 2" descr="https://arrobaeudoxa.files.wordpress.com/2012/09/2computer_threat_afraid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366" y="1396973"/>
            <a:ext cx="2799200" cy="185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boagworld.com/blogImages/anxiety-20120223-1207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86" y="2727790"/>
            <a:ext cx="3301259" cy="215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1335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50810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On Premise</a:t>
            </a:r>
          </a:p>
          <a:p>
            <a:r>
              <a:rPr lang="en-US" sz="2000" dirty="0"/>
              <a:t>Full</a:t>
            </a:r>
          </a:p>
          <a:p>
            <a:r>
              <a:rPr lang="en-US" sz="2000" dirty="0"/>
              <a:t>Bulk Logged</a:t>
            </a:r>
          </a:p>
          <a:p>
            <a:r>
              <a:rPr lang="en-US" sz="2000" dirty="0"/>
              <a:t>Simple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Models 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77356" y="2293084"/>
            <a:ext cx="8741880" cy="674749"/>
          </a:xfrm>
          <a:prstGeom prst="rect">
            <a:avLst/>
          </a:prstGeom>
        </p:spPr>
        <p:txBody>
          <a:bodyPr vert="horz" wrap="square" lIns="109728" tIns="68580" rIns="109728" bIns="6858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529" dirty="0"/>
              <a:t>Terms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201930" y="2894060"/>
            <a:ext cx="8740142" cy="2297680"/>
          </a:xfrm>
          <a:prstGeom prst="rect">
            <a:avLst/>
          </a:prstGeom>
        </p:spPr>
        <p:txBody>
          <a:bodyPr vert="horz" wrap="square" lIns="109728" tIns="68580" rIns="109728" bIns="6858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47" dirty="0"/>
              <a:t>HA – High Availability</a:t>
            </a:r>
          </a:p>
          <a:p>
            <a:r>
              <a:rPr lang="en-US" sz="2647" dirty="0"/>
              <a:t>DR – Disaster Recovery</a:t>
            </a:r>
          </a:p>
          <a:p>
            <a:r>
              <a:rPr lang="en-US" sz="2647" dirty="0"/>
              <a:t>SLA – Service Level Agreement</a:t>
            </a:r>
          </a:p>
          <a:p>
            <a:r>
              <a:rPr lang="en-US" sz="2647" dirty="0"/>
              <a:t>RTO – Recovery Time Objective</a:t>
            </a:r>
          </a:p>
          <a:p>
            <a:r>
              <a:rPr lang="en-US" sz="2647" dirty="0"/>
              <a:t>RPO – Recovery Point Objective</a:t>
            </a:r>
          </a:p>
        </p:txBody>
      </p:sp>
    </p:spTree>
    <p:extLst>
      <p:ext uri="{BB962C8B-B14F-4D97-AF65-F5344CB8AC3E}">
        <p14:creationId xmlns:p14="http://schemas.microsoft.com/office/powerpoint/2010/main" val="49015670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877437"/>
          </a:xfrm>
        </p:spPr>
        <p:txBody>
          <a:bodyPr/>
          <a:lstStyle/>
          <a:p>
            <a:r>
              <a:rPr lang="en-US" sz="2000" dirty="0"/>
              <a:t>Full Recovery with constant Transaction Log Backups</a:t>
            </a:r>
          </a:p>
          <a:p>
            <a:r>
              <a:rPr lang="en-US" sz="2000" dirty="0"/>
              <a:t>Point in time recovery up to any time in backup retention</a:t>
            </a:r>
          </a:p>
          <a:p>
            <a:r>
              <a:rPr lang="en-US" sz="2000" dirty="0"/>
              <a:t>Retention depends on DB activity</a:t>
            </a:r>
          </a:p>
          <a:p>
            <a:r>
              <a:rPr lang="en-US" sz="2000" dirty="0"/>
              <a:t>Default capacity can be expanded, cost is Azure Storage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Models In the Cloud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77356" y="2293084"/>
            <a:ext cx="8741880" cy="674749"/>
          </a:xfrm>
          <a:prstGeom prst="rect">
            <a:avLst/>
          </a:prstGeom>
        </p:spPr>
        <p:txBody>
          <a:bodyPr vert="horz" wrap="square" lIns="109728" tIns="68580" rIns="109728" bIns="6858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529" dirty="0"/>
              <a:t>Terms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201930" y="2894060"/>
            <a:ext cx="8740142" cy="2297680"/>
          </a:xfrm>
          <a:prstGeom prst="rect">
            <a:avLst/>
          </a:prstGeom>
        </p:spPr>
        <p:txBody>
          <a:bodyPr vert="horz" wrap="square" lIns="109728" tIns="68580" rIns="109728" bIns="6858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47" dirty="0"/>
              <a:t>HA – High Availability</a:t>
            </a:r>
          </a:p>
          <a:p>
            <a:r>
              <a:rPr lang="en-US" sz="2647" dirty="0"/>
              <a:t>DR – Disaster Recovery</a:t>
            </a:r>
          </a:p>
          <a:p>
            <a:r>
              <a:rPr lang="en-US" sz="2647" dirty="0"/>
              <a:t>SLA – Service Level Agreement</a:t>
            </a:r>
          </a:p>
          <a:p>
            <a:r>
              <a:rPr lang="en-US" sz="2647" dirty="0"/>
              <a:t>RTO – Recovery Time Objective</a:t>
            </a:r>
          </a:p>
          <a:p>
            <a:r>
              <a:rPr lang="en-US" sz="2647" dirty="0"/>
              <a:t>RPO – Recovery Point Objective</a:t>
            </a:r>
          </a:p>
        </p:txBody>
      </p:sp>
    </p:spTree>
    <p:extLst>
      <p:ext uri="{BB962C8B-B14F-4D97-AF65-F5344CB8AC3E}">
        <p14:creationId xmlns:p14="http://schemas.microsoft.com/office/powerpoint/2010/main" val="321404532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169" y="476637"/>
            <a:ext cx="8740142" cy="999376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074" name="Picture 2" descr="http://4.bp.blogspot.com/-QL1bF-fvPzY/T1LkkacI1fI/AAAAAAAAAks/8-vjb9aCIc8/s1600/1167_Iceberg%5B1%5Dqm+-+cop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766" y="911183"/>
            <a:ext cx="6223620" cy="388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56790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Experts Learn SQL Backwards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79" y="1321749"/>
            <a:ext cx="4757982" cy="357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8853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49688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SQL Internal Components</a:t>
            </a:r>
          </a:p>
          <a:p>
            <a:r>
              <a:rPr lang="en-US" sz="2700" dirty="0">
                <a:solidFill>
                  <a:schemeClr val="bg1"/>
                </a:solidFill>
              </a:rPr>
              <a:t>Internal Storage Structures</a:t>
            </a:r>
          </a:p>
          <a:p>
            <a:r>
              <a:rPr lang="en-US" sz="2700" dirty="0">
                <a:solidFill>
                  <a:schemeClr val="bg1"/>
                </a:solidFill>
              </a:rPr>
              <a:t>Recovery Models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Did We Just Cover</a:t>
            </a:r>
          </a:p>
        </p:txBody>
      </p:sp>
      <p:pic>
        <p:nvPicPr>
          <p:cNvPr id="4098" name="Picture 2" descr="https://arrobaeudoxa.files.wordpress.com/2012/09/2computer_threat_afraid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366" y="1396973"/>
            <a:ext cx="2799200" cy="185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boagworld.com/blogImages/anxiety-20120223-1207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86" y="2727790"/>
            <a:ext cx="3301259" cy="215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4940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Log</a:t>
            </a:r>
          </a:p>
        </p:txBody>
      </p:sp>
      <p:pic>
        <p:nvPicPr>
          <p:cNvPr id="21507" name="Picture 3" descr="disney merry go roun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0" y="945357"/>
            <a:ext cx="5619750" cy="3740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257300" y="4743450"/>
            <a:ext cx="6743700" cy="285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http://www.flickr.com/photos/jo-ah-chim/2350979305/sizes/z/in/photostream/</a:t>
            </a:r>
          </a:p>
        </p:txBody>
      </p:sp>
    </p:spTree>
    <p:extLst>
      <p:ext uri="{BB962C8B-B14F-4D97-AF65-F5344CB8AC3E}">
        <p14:creationId xmlns:p14="http://schemas.microsoft.com/office/powerpoint/2010/main" val="232069772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1485900" y="800100"/>
            <a:ext cx="7262564" cy="320279"/>
          </a:xfrm>
        </p:spPr>
        <p:txBody>
          <a:bodyPr/>
          <a:lstStyle/>
          <a:p>
            <a:r>
              <a:rPr dirty="0">
                <a:latin typeface="Century Gothic" pitchFamily="34" charset="0"/>
              </a:rPr>
              <a:t>Transaction Log </a:t>
            </a:r>
            <a:r>
              <a:rPr lang="en-US" dirty="0">
                <a:latin typeface="Century Gothic" pitchFamily="34" charset="0"/>
              </a:rPr>
              <a:t>In Action</a:t>
            </a:r>
            <a:br>
              <a:rPr lang="en-US" dirty="0">
                <a:latin typeface="Century Gothic" pitchFamily="34" charset="0"/>
              </a:rPr>
            </a:br>
            <a:r>
              <a:rPr lang="en-US" sz="1500" i="1" dirty="0">
                <a:latin typeface="Century Gothic" pitchFamily="34" charset="0"/>
              </a:rPr>
              <a:t>In Simple Recovery</a:t>
            </a:r>
            <a:endParaRPr sz="1500" i="1" dirty="0">
              <a:latin typeface="Century Gothic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714501" y="2502694"/>
            <a:ext cx="5851922" cy="72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714501" y="2502695"/>
            <a:ext cx="183356" cy="732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897856" y="2502695"/>
            <a:ext cx="182166" cy="732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080024" y="2502695"/>
            <a:ext cx="183356" cy="732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263380" y="2502695"/>
            <a:ext cx="182165" cy="732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445545" y="2502695"/>
            <a:ext cx="183356" cy="732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628901" y="2502695"/>
            <a:ext cx="183356" cy="732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812256" y="2502695"/>
            <a:ext cx="182166" cy="732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994424" y="2502695"/>
            <a:ext cx="183356" cy="732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177780" y="2491980"/>
            <a:ext cx="182165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359945" y="2491980"/>
            <a:ext cx="18335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543301" y="2491980"/>
            <a:ext cx="18335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726656" y="2491980"/>
            <a:ext cx="18216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908824" y="2491980"/>
            <a:ext cx="18335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4092180" y="2491980"/>
            <a:ext cx="182165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4274345" y="2491980"/>
            <a:ext cx="18335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457701" y="2491980"/>
            <a:ext cx="18335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41056" y="2491980"/>
            <a:ext cx="18216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23224" y="2491980"/>
            <a:ext cx="18335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006580" y="2491980"/>
            <a:ext cx="182165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188745" y="2491980"/>
            <a:ext cx="18335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72101" y="2491980"/>
            <a:ext cx="18335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555456" y="2491980"/>
            <a:ext cx="18216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737624" y="2491980"/>
            <a:ext cx="18335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920980" y="2491980"/>
            <a:ext cx="182165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6103145" y="2491980"/>
            <a:ext cx="18335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286501" y="2491980"/>
            <a:ext cx="18335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469856" y="2491980"/>
            <a:ext cx="18216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652024" y="2491980"/>
            <a:ext cx="18335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835380" y="2491980"/>
            <a:ext cx="182165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7017545" y="2491980"/>
            <a:ext cx="18335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7200901" y="2491980"/>
            <a:ext cx="18335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384256" y="2491980"/>
            <a:ext cx="182166" cy="73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1714501" y="3212306"/>
            <a:ext cx="69056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1794273" y="3223024"/>
            <a:ext cx="91678" cy="354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1794273" y="3577830"/>
            <a:ext cx="34528" cy="63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1371600" y="4274344"/>
            <a:ext cx="971550" cy="320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Virtual Log File</a:t>
            </a:r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1702594" y="2834880"/>
            <a:ext cx="1509713" cy="1071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3463530" y="2765822"/>
            <a:ext cx="891778" cy="2262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1702595" y="2491980"/>
            <a:ext cx="183356" cy="73104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885951" y="2491980"/>
            <a:ext cx="183356" cy="73104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069306" y="2491980"/>
            <a:ext cx="182166" cy="73104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2251474" y="2491980"/>
            <a:ext cx="183356" cy="73104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2434830" y="2491980"/>
            <a:ext cx="182165" cy="73104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616995" y="2491980"/>
            <a:ext cx="183356" cy="73104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00351" y="2491980"/>
            <a:ext cx="183356" cy="73104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2983706" y="2491980"/>
            <a:ext cx="182166" cy="73104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165874" y="2491980"/>
            <a:ext cx="183356" cy="73104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359945" y="2502695"/>
            <a:ext cx="183356" cy="73223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543301" y="2502695"/>
            <a:ext cx="183356" cy="73223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726656" y="2502695"/>
            <a:ext cx="182166" cy="73223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908824" y="2502695"/>
            <a:ext cx="183356" cy="73223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4092180" y="2502695"/>
            <a:ext cx="182165" cy="73223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274345" y="2502695"/>
            <a:ext cx="183356" cy="73223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6" name="Picture 3" descr="disney merry go round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6907" y="3380185"/>
            <a:ext cx="1874044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7" name="Rectangle 126"/>
          <p:cNvSpPr/>
          <p:nvPr/>
        </p:nvSpPr>
        <p:spPr>
          <a:xfrm>
            <a:off x="4470799" y="2497932"/>
            <a:ext cx="183356" cy="7322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654155" y="2497932"/>
            <a:ext cx="183356" cy="7322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4837511" y="2497932"/>
            <a:ext cx="182165" cy="7322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019676" y="2497932"/>
            <a:ext cx="183356" cy="7322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5203031" y="2497932"/>
            <a:ext cx="182166" cy="7322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5385199" y="2497932"/>
            <a:ext cx="183356" cy="73223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844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0"/>
                                            </p:cond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3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1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9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7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61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69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3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6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400"/>
                            </p:stCondLst>
                            <p:childTnLst>
                              <p:par>
                                <p:cTn id="1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9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4700"/>
                            </p:stCondLst>
                            <p:childTnLst>
                              <p:par>
                                <p:cTn id="1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200"/>
                            </p:stCondLst>
                            <p:childTnLst>
                              <p:par>
                                <p:cTn id="1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7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6500"/>
                            </p:stCondLst>
                            <p:childTnLst>
                              <p:par>
                                <p:cTn id="2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0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800"/>
                            </p:stCondLst>
                            <p:childTnLst>
                              <p:par>
                                <p:cTn id="209" presetID="10" presetClass="exit" presetSubtype="0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8600"/>
                            </p:stCondLst>
                            <p:childTnLst>
                              <p:par>
                                <p:cTn id="213" presetID="10" presetClass="exit" presetSubtype="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9400"/>
                            </p:stCondLst>
                            <p:childTnLst>
                              <p:par>
                                <p:cTn id="217" presetID="10" presetClass="exit" presetSubtype="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02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700"/>
                            </p:stCondLst>
                            <p:childTnLst>
                              <p:par>
                                <p:cTn id="225" presetID="10" presetClass="exit" presetSubtype="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3" presetID="10" presetClass="exit" presetSubtype="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280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33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41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490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8" grpId="0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5" grpId="2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169" y="476637"/>
            <a:ext cx="8740142" cy="999376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074" name="Picture 2" descr="http://4.bp.blogspot.com/-QL1bF-fvPzY/T1LkkacI1fI/AAAAAAAAAks/8-vjb9aCIc8/s1600/1167_Iceberg%5B1%5Dqm+-+cop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766" y="911183"/>
            <a:ext cx="6223620" cy="388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85123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2455096"/>
          </a:xfrm>
        </p:spPr>
        <p:txBody>
          <a:bodyPr/>
          <a:lstStyle/>
          <a:p>
            <a:r>
              <a:rPr lang="en-US" dirty="0"/>
              <a:t>Full</a:t>
            </a:r>
          </a:p>
          <a:p>
            <a:r>
              <a:rPr lang="en-US" dirty="0"/>
              <a:t>Transaction Log</a:t>
            </a:r>
          </a:p>
          <a:p>
            <a:r>
              <a:rPr lang="en-US" dirty="0"/>
              <a:t>Differential</a:t>
            </a:r>
          </a:p>
          <a:p>
            <a:r>
              <a:rPr lang="en-US" dirty="0" err="1"/>
              <a:t>FileGroup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Backups</a:t>
            </a:r>
          </a:p>
        </p:txBody>
      </p:sp>
    </p:spTree>
    <p:extLst>
      <p:ext uri="{BB962C8B-B14F-4D97-AF65-F5344CB8AC3E}">
        <p14:creationId xmlns:p14="http://schemas.microsoft.com/office/powerpoint/2010/main" val="87727760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3432799"/>
          </a:xfrm>
        </p:spPr>
        <p:txBody>
          <a:bodyPr/>
          <a:lstStyle/>
          <a:p>
            <a:r>
              <a:rPr lang="en-US" dirty="0"/>
              <a:t>Full</a:t>
            </a:r>
          </a:p>
          <a:p>
            <a:r>
              <a:rPr lang="en-US" dirty="0"/>
              <a:t>Differential</a:t>
            </a:r>
          </a:p>
          <a:p>
            <a:r>
              <a:rPr lang="en-US" dirty="0"/>
              <a:t>Transaction Log</a:t>
            </a:r>
          </a:p>
          <a:p>
            <a:r>
              <a:rPr lang="en-US" dirty="0" err="1"/>
              <a:t>Filegroup</a:t>
            </a:r>
            <a:endParaRPr lang="en-US" dirty="0"/>
          </a:p>
          <a:p>
            <a:r>
              <a:rPr lang="en-US" dirty="0"/>
              <a:t>Piecemeal</a:t>
            </a:r>
          </a:p>
          <a:p>
            <a:r>
              <a:rPr lang="en-US" dirty="0"/>
              <a:t>Page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Restores</a:t>
            </a:r>
          </a:p>
        </p:txBody>
      </p:sp>
    </p:spTree>
    <p:extLst>
      <p:ext uri="{BB962C8B-B14F-4D97-AF65-F5344CB8AC3E}">
        <p14:creationId xmlns:p14="http://schemas.microsoft.com/office/powerpoint/2010/main" val="297160359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169" y="476637"/>
            <a:ext cx="8740142" cy="999376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074" name="Picture 2" descr="http://4.bp.blogspot.com/-QL1bF-fvPzY/T1LkkacI1fI/AAAAAAAAAks/8-vjb9aCIc8/s1600/1167_Iceberg%5B1%5Dqm+-+cop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766" y="911183"/>
            <a:ext cx="6223620" cy="388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6423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99548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SQL Internal Components</a:t>
            </a:r>
          </a:p>
          <a:p>
            <a:r>
              <a:rPr lang="en-US" sz="2700" dirty="0">
                <a:solidFill>
                  <a:schemeClr val="bg1"/>
                </a:solidFill>
              </a:rPr>
              <a:t>Internal Storage Structures</a:t>
            </a:r>
          </a:p>
          <a:p>
            <a:r>
              <a:rPr lang="en-US" sz="2700" dirty="0">
                <a:solidFill>
                  <a:schemeClr val="bg1"/>
                </a:solidFill>
              </a:rPr>
              <a:t>Recovery Models</a:t>
            </a:r>
          </a:p>
          <a:p>
            <a:r>
              <a:rPr lang="en-US" sz="2700" dirty="0">
                <a:solidFill>
                  <a:schemeClr val="bg1"/>
                </a:solidFill>
              </a:rPr>
              <a:t>Backup Types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Did We Just Cover</a:t>
            </a:r>
          </a:p>
        </p:txBody>
      </p:sp>
      <p:pic>
        <p:nvPicPr>
          <p:cNvPr id="4098" name="Picture 2" descr="https://arrobaeudoxa.files.wordpress.com/2012/09/2computer_threat_afraid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366" y="1396973"/>
            <a:ext cx="2799200" cy="185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boagworld.com/blogImages/anxiety-20120223-1207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76" y="2985166"/>
            <a:ext cx="3301259" cy="215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44565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2455096"/>
          </a:xfrm>
        </p:spPr>
        <p:txBody>
          <a:bodyPr/>
          <a:lstStyle/>
          <a:p>
            <a:r>
              <a:rPr lang="en-US" dirty="0"/>
              <a:t>Nobody Knows everything</a:t>
            </a:r>
          </a:p>
          <a:p>
            <a:r>
              <a:rPr lang="en-US" dirty="0"/>
              <a:t>Nobody can know everything</a:t>
            </a:r>
          </a:p>
          <a:p>
            <a:r>
              <a:rPr lang="en-US" dirty="0"/>
              <a:t>Do your best</a:t>
            </a:r>
          </a:p>
          <a:p>
            <a:r>
              <a:rPr lang="en-US" dirty="0"/>
              <a:t>Never stop learning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Beat Yourself Up</a:t>
            </a:r>
          </a:p>
        </p:txBody>
      </p:sp>
    </p:spTree>
    <p:extLst>
      <p:ext uri="{BB962C8B-B14F-4D97-AF65-F5344CB8AC3E}">
        <p14:creationId xmlns:p14="http://schemas.microsoft.com/office/powerpoint/2010/main" val="358504787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966244"/>
          </a:xfrm>
        </p:spPr>
        <p:txBody>
          <a:bodyPr/>
          <a:lstStyle/>
          <a:p>
            <a:r>
              <a:rPr lang="en-US" dirty="0"/>
              <a:t>Query data store</a:t>
            </a:r>
          </a:p>
          <a:p>
            <a:r>
              <a:rPr lang="en-US" dirty="0"/>
              <a:t>Do your best</a:t>
            </a:r>
          </a:p>
          <a:p>
            <a:r>
              <a:rPr lang="en-US" dirty="0"/>
              <a:t>Never stop learning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Terms</a:t>
            </a:r>
          </a:p>
        </p:txBody>
      </p:sp>
    </p:spTree>
    <p:extLst>
      <p:ext uri="{BB962C8B-B14F-4D97-AF65-F5344CB8AC3E}">
        <p14:creationId xmlns:p14="http://schemas.microsoft.com/office/powerpoint/2010/main" val="304102543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Backwards: How SQL Works</a:t>
            </a:r>
          </a:p>
        </p:txBody>
      </p:sp>
      <p:pic>
        <p:nvPicPr>
          <p:cNvPr id="4" name="Content Placeholder 3" descr="databas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7091" y="1005153"/>
            <a:ext cx="526256" cy="742950"/>
          </a:xfrm>
        </p:spPr>
      </p:pic>
      <p:pic>
        <p:nvPicPr>
          <p:cNvPr id="5" name="Picture 2" descr="http://www.veryicon.com/icon/preview/System/Function/table%2048%20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64" y="2278604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://cdn1.iconfinder.com/data/icons/BRILLIANT/database/png/128/primary_ke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77" y="3324346"/>
            <a:ext cx="270030" cy="27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veryicon.com/icon/preview/System/Function/table%2048%20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384" y="2317785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74983" y="2459244"/>
            <a:ext cx="342900" cy="2286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V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258" y="3542271"/>
            <a:ext cx="402014" cy="402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99296" y="1805438"/>
            <a:ext cx="1096439" cy="195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50907" y="2676405"/>
            <a:ext cx="85725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72789" y="2686050"/>
            <a:ext cx="85725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0729" y="3385068"/>
            <a:ext cx="1149235" cy="209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Clustered Indexes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345894" y="3700077"/>
            <a:ext cx="172205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Non-Clustered Indexes</a:t>
            </a:r>
          </a:p>
        </p:txBody>
      </p:sp>
      <p:pic>
        <p:nvPicPr>
          <p:cNvPr id="15" name="Picture 4" descr="http://abstrusegoose.com/how_stuff_works/0865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562889"/>
            <a:ext cx="4046557" cy="308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3" descr="databas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8087" y="1396752"/>
            <a:ext cx="526256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825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Why Learn the Internals</a:t>
            </a:r>
          </a:p>
        </p:txBody>
      </p:sp>
      <p:pic>
        <p:nvPicPr>
          <p:cNvPr id="1026" name="Picture 2" descr="http://upload.wikimedia.org/wikipedia/commons/5/5c/Ford_v8_custom_engine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668" y="891882"/>
            <a:ext cx="5995372" cy="399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9820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</a:t>
            </a:r>
          </a:p>
        </p:txBody>
      </p:sp>
      <p:pic>
        <p:nvPicPr>
          <p:cNvPr id="2054" name="Picture 6" descr="http://trooperworld.wikidot.com/local--files/war-spices/400939300_17f80195d8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3" y="287594"/>
            <a:ext cx="3636437" cy="24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485900" y="1033175"/>
            <a:ext cx="5600700" cy="857250"/>
          </a:xfrm>
          <a:prstGeom prst="rect">
            <a:avLst/>
          </a:prstGeom>
        </p:spPr>
        <p:txBody>
          <a:bodyPr vert="horz" wrap="square" lIns="109728" tIns="68580" rIns="109728" bIns="6858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529" dirty="0"/>
              <a:t>Atomicity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485900" y="1730957"/>
            <a:ext cx="56007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290" tIns="34290" rIns="34290" bIns="34290" numCol="1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450" dirty="0">
                <a:latin typeface="+mj-lt"/>
                <a:ea typeface="+mj-ea"/>
                <a:cs typeface="+mj-cs"/>
              </a:rPr>
              <a:t>Consistency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543050" y="2585442"/>
            <a:ext cx="56007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290" tIns="34290" rIns="34290" bIns="34290" numCol="1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450" dirty="0">
                <a:latin typeface="+mj-lt"/>
                <a:ea typeface="+mj-ea"/>
                <a:cs typeface="+mj-cs"/>
              </a:rPr>
              <a:t>Isolation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543050" y="3442692"/>
            <a:ext cx="56007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290" tIns="34290" rIns="34290" bIns="34290" numCol="1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450" dirty="0">
                <a:latin typeface="+mj-lt"/>
                <a:ea typeface="+mj-ea"/>
                <a:cs typeface="+mj-cs"/>
              </a:rPr>
              <a:t>Durability</a:t>
            </a:r>
          </a:p>
        </p:txBody>
      </p:sp>
    </p:spTree>
    <p:extLst>
      <p:ext uri="{BB962C8B-B14F-4D97-AF65-F5344CB8AC3E}">
        <p14:creationId xmlns:p14="http://schemas.microsoft.com/office/powerpoint/2010/main" val="37970860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3809632" cy="2723310"/>
          </a:xfrm>
        </p:spPr>
        <p:txBody>
          <a:bodyPr/>
          <a:lstStyle/>
          <a:p>
            <a:r>
              <a:rPr lang="en-US" sz="2400" dirty="0"/>
              <a:t>Serializable </a:t>
            </a:r>
          </a:p>
          <a:p>
            <a:r>
              <a:rPr lang="en-US" sz="2400" dirty="0"/>
              <a:t>Read Committed</a:t>
            </a:r>
          </a:p>
          <a:p>
            <a:r>
              <a:rPr lang="en-US" sz="2400" dirty="0"/>
              <a:t>Read Uncommitted</a:t>
            </a:r>
          </a:p>
          <a:p>
            <a:r>
              <a:rPr lang="en-US" sz="2400" dirty="0"/>
              <a:t>Repeatable Read</a:t>
            </a:r>
          </a:p>
          <a:p>
            <a:r>
              <a:rPr lang="en-US" sz="2400" dirty="0"/>
              <a:t>Snapshot Isolation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Isolation Levels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01446" y="1342104"/>
            <a:ext cx="2381864" cy="38345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>
              <a:lnSpc>
                <a:spcPct val="90000"/>
              </a:lnSpc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ight Arrow 4"/>
          <p:cNvSpPr/>
          <p:nvPr/>
        </p:nvSpPr>
        <p:spPr bwMode="auto">
          <a:xfrm flipH="1">
            <a:off x="2972662" y="1489587"/>
            <a:ext cx="420329" cy="884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>
              <a:lnSpc>
                <a:spcPct val="90000"/>
              </a:lnSpc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3392991" y="1281286"/>
            <a:ext cx="3809632" cy="505138"/>
          </a:xfrm>
          <a:prstGeom prst="rect">
            <a:avLst/>
          </a:prstGeom>
        </p:spPr>
        <p:txBody>
          <a:bodyPr vert="horz" wrap="square" lIns="109728" tIns="68580" rIns="109728" bIns="6858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47" dirty="0"/>
              <a:t>SQL Server Default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36204-568B-49B0-8CA6-613BDE7AD5A2}"/>
              </a:ext>
            </a:extLst>
          </p:cNvPr>
          <p:cNvSpPr/>
          <p:nvPr/>
        </p:nvSpPr>
        <p:spPr bwMode="auto">
          <a:xfrm>
            <a:off x="653846" y="2631486"/>
            <a:ext cx="2694018" cy="38345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>
              <a:lnSpc>
                <a:spcPct val="90000"/>
              </a:lnSpc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ight Arrow 4">
            <a:extLst>
              <a:ext uri="{FF2B5EF4-FFF2-40B4-BE49-F238E27FC236}">
                <a16:creationId xmlns:a16="http://schemas.microsoft.com/office/drawing/2014/main" id="{7BCD4E36-6AE2-42EB-B79C-0626664B5802}"/>
              </a:ext>
            </a:extLst>
          </p:cNvPr>
          <p:cNvSpPr/>
          <p:nvPr/>
        </p:nvSpPr>
        <p:spPr bwMode="auto">
          <a:xfrm flipH="1">
            <a:off x="3491880" y="2778969"/>
            <a:ext cx="420329" cy="884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>
              <a:lnSpc>
                <a:spcPct val="90000"/>
              </a:lnSpc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FD0E1E4-70F5-4D9E-90BF-8761DB1896A0}"/>
              </a:ext>
            </a:extLst>
          </p:cNvPr>
          <p:cNvSpPr txBox="1">
            <a:spLocks/>
          </p:cNvSpPr>
          <p:nvPr/>
        </p:nvSpPr>
        <p:spPr>
          <a:xfrm>
            <a:off x="3995936" y="2570645"/>
            <a:ext cx="3809632" cy="505138"/>
          </a:xfrm>
          <a:prstGeom prst="rect">
            <a:avLst/>
          </a:prstGeom>
        </p:spPr>
        <p:txBody>
          <a:bodyPr vert="horz" wrap="square" lIns="109728" tIns="68580" rIns="109728" bIns="6858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47" dirty="0"/>
              <a:t>SQL Database Default</a:t>
            </a:r>
          </a:p>
        </p:txBody>
      </p:sp>
    </p:spTree>
    <p:extLst>
      <p:ext uri="{BB962C8B-B14F-4D97-AF65-F5344CB8AC3E}">
        <p14:creationId xmlns:p14="http://schemas.microsoft.com/office/powerpoint/2010/main" val="2760283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169" y="476637"/>
            <a:ext cx="8740142" cy="999376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074" name="Picture 2" descr="http://4.bp.blogspot.com/-QL1bF-fvPzY/T1LkkacI1fI/AAAAAAAAAks/8-vjb9aCIc8/s1600/1167_Iceberg%5B1%5Dqm+-+cop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766" y="911183"/>
            <a:ext cx="6223620" cy="388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9430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2012 and below: Select</a:t>
            </a:r>
          </a:p>
        </p:txBody>
      </p:sp>
      <p:sp>
        <p:nvSpPr>
          <p:cNvPr id="4" name="Rectangle 3"/>
          <p:cNvSpPr/>
          <p:nvPr/>
        </p:nvSpPr>
        <p:spPr>
          <a:xfrm>
            <a:off x="2824164" y="1434705"/>
            <a:ext cx="2875360" cy="10822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29362" y="1385889"/>
            <a:ext cx="320279" cy="73223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038851" y="2724151"/>
            <a:ext cx="1156097" cy="166925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63855" y="2774158"/>
            <a:ext cx="1115615" cy="3548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Plan Cache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63855" y="3187305"/>
            <a:ext cx="1115615" cy="9501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Data Cache</a:t>
            </a:r>
          </a:p>
        </p:txBody>
      </p:sp>
      <p:sp>
        <p:nvSpPr>
          <p:cNvPr id="9" name="Rectangle 8"/>
          <p:cNvSpPr/>
          <p:nvPr/>
        </p:nvSpPr>
        <p:spPr>
          <a:xfrm>
            <a:off x="2528888" y="3055144"/>
            <a:ext cx="3173016" cy="10822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lowchart: Magnetic Disk 9"/>
          <p:cNvSpPr/>
          <p:nvPr/>
        </p:nvSpPr>
        <p:spPr>
          <a:xfrm>
            <a:off x="1221581" y="3234928"/>
            <a:ext cx="1210866" cy="479822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36" name="TextBox 10"/>
          <p:cNvSpPr txBox="1">
            <a:spLocks noChangeArrowheads="1"/>
          </p:cNvSpPr>
          <p:nvPr/>
        </p:nvSpPr>
        <p:spPr bwMode="auto">
          <a:xfrm>
            <a:off x="2688432" y="1059582"/>
            <a:ext cx="21210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entury Gothic" pitchFamily="34" charset="0"/>
              </a:rPr>
              <a:t>Relational Engine</a:t>
            </a:r>
          </a:p>
        </p:txBody>
      </p:sp>
      <p:sp>
        <p:nvSpPr>
          <p:cNvPr id="13337" name="TextBox 12"/>
          <p:cNvSpPr txBox="1">
            <a:spLocks noChangeArrowheads="1"/>
          </p:cNvSpPr>
          <p:nvPr/>
        </p:nvSpPr>
        <p:spPr bwMode="auto">
          <a:xfrm>
            <a:off x="2526507" y="2715766"/>
            <a:ext cx="18838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entury Gothic" pitchFamily="34" charset="0"/>
              </a:rPr>
              <a:t>Storage Engine</a:t>
            </a:r>
          </a:p>
        </p:txBody>
      </p:sp>
      <p:sp>
        <p:nvSpPr>
          <p:cNvPr id="13338" name="TextBox 13"/>
          <p:cNvSpPr txBox="1">
            <a:spLocks noChangeArrowheads="1"/>
          </p:cNvSpPr>
          <p:nvPr/>
        </p:nvSpPr>
        <p:spPr bwMode="auto">
          <a:xfrm>
            <a:off x="6096000" y="2427734"/>
            <a:ext cx="13708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entury Gothic" pitchFamily="34" charset="0"/>
              </a:rPr>
              <a:t>Buffer Pool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37497" y="1469233"/>
            <a:ext cx="684609" cy="3464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42" name="TextBox 15"/>
          <p:cNvSpPr txBox="1">
            <a:spLocks noChangeArrowheads="1"/>
          </p:cNvSpPr>
          <p:nvPr/>
        </p:nvSpPr>
        <p:spPr bwMode="auto">
          <a:xfrm>
            <a:off x="4737497" y="1469232"/>
            <a:ext cx="898922" cy="36933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2">
                <a:lumMod val="2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Command</a:t>
            </a:r>
          </a:p>
          <a:p>
            <a:pPr>
              <a:defRPr/>
            </a:pPr>
            <a:r>
              <a:rPr lang="en-US" sz="900" dirty="0">
                <a:latin typeface="Century Gothic" pitchFamily="34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Parser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963466" y="1469231"/>
            <a:ext cx="684609" cy="858441"/>
          </a:xfrm>
          <a:prstGeom prst="rect">
            <a:avLst/>
          </a:prstGeom>
          <a:solidFill>
            <a:srgbClr val="7030A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46" name="TextBox 17"/>
          <p:cNvSpPr txBox="1">
            <a:spLocks noChangeArrowheads="1"/>
          </p:cNvSpPr>
          <p:nvPr/>
        </p:nvSpPr>
        <p:spPr bwMode="auto">
          <a:xfrm>
            <a:off x="2963466" y="1712120"/>
            <a:ext cx="74057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Optimizer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79070" y="1981201"/>
            <a:ext cx="684610" cy="3464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50" name="TextBox 19"/>
          <p:cNvSpPr txBox="1">
            <a:spLocks noChangeArrowheads="1"/>
          </p:cNvSpPr>
          <p:nvPr/>
        </p:nvSpPr>
        <p:spPr bwMode="auto">
          <a:xfrm>
            <a:off x="3979070" y="1981201"/>
            <a:ext cx="684610" cy="36933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2">
                <a:lumMod val="25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Query</a:t>
            </a:r>
          </a:p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Executor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8354" y="3127772"/>
            <a:ext cx="685800" cy="3464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54" name="TextBox 21"/>
          <p:cNvSpPr txBox="1">
            <a:spLocks noChangeArrowheads="1"/>
          </p:cNvSpPr>
          <p:nvPr/>
        </p:nvSpPr>
        <p:spPr bwMode="auto">
          <a:xfrm>
            <a:off x="3968354" y="3127772"/>
            <a:ext cx="685800" cy="36933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2">
                <a:lumMod val="25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Access</a:t>
            </a:r>
          </a:p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Methods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78004" y="3109914"/>
            <a:ext cx="684609" cy="994172"/>
          </a:xfrm>
          <a:prstGeom prst="rect">
            <a:avLst/>
          </a:prstGeom>
          <a:solidFill>
            <a:srgbClr val="7030A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3358" name="TextBox 24"/>
          <p:cNvSpPr txBox="1">
            <a:spLocks noChangeArrowheads="1"/>
          </p:cNvSpPr>
          <p:nvPr/>
        </p:nvSpPr>
        <p:spPr bwMode="auto">
          <a:xfrm>
            <a:off x="4978004" y="3109913"/>
            <a:ext cx="721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Buffer</a:t>
            </a:r>
          </a:p>
          <a:p>
            <a:r>
              <a:rPr lang="en-US" sz="900" dirty="0">
                <a:solidFill>
                  <a:schemeClr val="bg1"/>
                </a:solidFill>
                <a:latin typeface="Century Gothic" pitchFamily="34" charset="0"/>
              </a:rPr>
              <a:t>Manager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02745" y="3126583"/>
            <a:ext cx="684610" cy="3464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TextBox 26"/>
          <p:cNvSpPr txBox="1">
            <a:spLocks noChangeArrowheads="1"/>
          </p:cNvSpPr>
          <p:nvPr/>
        </p:nvSpPr>
        <p:spPr bwMode="auto">
          <a:xfrm>
            <a:off x="2902744" y="3126582"/>
            <a:ext cx="829866" cy="36933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2">
                <a:lumMod val="25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</a:rPr>
              <a:t>Transaction</a:t>
            </a:r>
          </a:p>
          <a:p>
            <a:pPr>
              <a:defRPr/>
            </a:pPr>
            <a:r>
              <a:rPr lang="en-US" sz="900" dirty="0">
                <a:solidFill>
                  <a:schemeClr val="bg1"/>
                </a:solidFill>
              </a:rPr>
              <a:t>Manager</a:t>
            </a:r>
          </a:p>
        </p:txBody>
      </p:sp>
      <p:sp>
        <p:nvSpPr>
          <p:cNvPr id="26" name="Left Arrow 25"/>
          <p:cNvSpPr/>
          <p:nvPr/>
        </p:nvSpPr>
        <p:spPr>
          <a:xfrm>
            <a:off x="5494736" y="1608535"/>
            <a:ext cx="783431" cy="103584"/>
          </a:xfrm>
          <a:prstGeom prst="left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66" name="computr3"/>
          <p:cNvSpPr>
            <a:spLocks noEditPoints="1" noChangeArrowheads="1"/>
          </p:cNvSpPr>
          <p:nvPr/>
        </p:nvSpPr>
        <p:spPr bwMode="auto">
          <a:xfrm>
            <a:off x="6947299" y="1528763"/>
            <a:ext cx="648890" cy="544116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0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7811 w 21600"/>
              <a:gd name="T13" fmla="*/ 2584 h 21600"/>
              <a:gd name="T14" fmla="*/ 16359 w 21600"/>
              <a:gd name="T15" fmla="*/ 1176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67" name="TextBox 29"/>
          <p:cNvSpPr txBox="1">
            <a:spLocks noChangeArrowheads="1"/>
          </p:cNvSpPr>
          <p:nvPr/>
        </p:nvSpPr>
        <p:spPr bwMode="auto">
          <a:xfrm>
            <a:off x="7067550" y="1262063"/>
            <a:ext cx="52863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 b="1">
                <a:latin typeface="Century Gothic" pitchFamily="34" charset="0"/>
              </a:rPr>
              <a:t>USER</a:t>
            </a:r>
          </a:p>
        </p:txBody>
      </p:sp>
      <p:sp>
        <p:nvSpPr>
          <p:cNvPr id="29" name="Curved Up Arrow 28"/>
          <p:cNvSpPr/>
          <p:nvPr/>
        </p:nvSpPr>
        <p:spPr>
          <a:xfrm flipH="1">
            <a:off x="6566297" y="2067694"/>
            <a:ext cx="795338" cy="269081"/>
          </a:xfrm>
          <a:prstGeom prst="curvedUp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0" name="Elbow Connector 29"/>
          <p:cNvCxnSpPr/>
          <p:nvPr/>
        </p:nvCxnSpPr>
        <p:spPr>
          <a:xfrm rot="16200000" flipH="1">
            <a:off x="5220892" y="1866901"/>
            <a:ext cx="958453" cy="8560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Left Arrow 30"/>
          <p:cNvSpPr/>
          <p:nvPr/>
        </p:nvSpPr>
        <p:spPr>
          <a:xfrm>
            <a:off x="3755233" y="1608535"/>
            <a:ext cx="898922" cy="103584"/>
          </a:xfrm>
          <a:prstGeom prst="left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3664744" y="2072879"/>
            <a:ext cx="320279" cy="94059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4114801" y="2496742"/>
            <a:ext cx="146447" cy="558403"/>
          </a:xfrm>
          <a:prstGeom prst="down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4720830" y="3312319"/>
            <a:ext cx="240506" cy="152400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5" name="Elbow Connector 34"/>
          <p:cNvCxnSpPr>
            <a:stCxn id="9" idx="3"/>
            <a:endCxn id="8" idx="1"/>
          </p:cNvCxnSpPr>
          <p:nvPr/>
        </p:nvCxnSpPr>
        <p:spPr>
          <a:xfrm>
            <a:off x="5701904" y="3595688"/>
            <a:ext cx="361950" cy="666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rved Up Arrow 35"/>
          <p:cNvSpPr/>
          <p:nvPr/>
        </p:nvSpPr>
        <p:spPr>
          <a:xfrm flipH="1">
            <a:off x="2195513" y="3473055"/>
            <a:ext cx="2782491" cy="626269"/>
          </a:xfrm>
          <a:prstGeom prst="curvedUp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urved Up Arrow 36"/>
          <p:cNvSpPr/>
          <p:nvPr/>
        </p:nvSpPr>
        <p:spPr>
          <a:xfrm>
            <a:off x="2053829" y="3888581"/>
            <a:ext cx="3200400" cy="658416"/>
          </a:xfrm>
          <a:prstGeom prst="curvedUp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Documents"/>
          <p:cNvSpPr>
            <a:spLocks noEditPoints="1" noChangeArrowheads="1"/>
          </p:cNvSpPr>
          <p:nvPr/>
        </p:nvSpPr>
        <p:spPr bwMode="auto">
          <a:xfrm>
            <a:off x="6160295" y="3843339"/>
            <a:ext cx="117872" cy="188119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" name="Documents"/>
          <p:cNvSpPr>
            <a:spLocks noEditPoints="1" noChangeArrowheads="1"/>
          </p:cNvSpPr>
          <p:nvPr/>
        </p:nvSpPr>
        <p:spPr bwMode="auto">
          <a:xfrm>
            <a:off x="6359128" y="3851672"/>
            <a:ext cx="117872" cy="189309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0" name="Documents"/>
          <p:cNvSpPr>
            <a:spLocks noEditPoints="1" noChangeArrowheads="1"/>
          </p:cNvSpPr>
          <p:nvPr/>
        </p:nvSpPr>
        <p:spPr bwMode="auto">
          <a:xfrm>
            <a:off x="6559153" y="3851672"/>
            <a:ext cx="117872" cy="189309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" name="Documents"/>
          <p:cNvSpPr>
            <a:spLocks noEditPoints="1" noChangeArrowheads="1"/>
          </p:cNvSpPr>
          <p:nvPr/>
        </p:nvSpPr>
        <p:spPr bwMode="auto">
          <a:xfrm>
            <a:off x="6791326" y="3851672"/>
            <a:ext cx="117872" cy="189309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2" name="Right Arrow 41"/>
          <p:cNvSpPr/>
          <p:nvPr/>
        </p:nvSpPr>
        <p:spPr>
          <a:xfrm flipH="1">
            <a:off x="4730354" y="3108722"/>
            <a:ext cx="171450" cy="152400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Down Arrow 43"/>
          <p:cNvSpPr/>
          <p:nvPr/>
        </p:nvSpPr>
        <p:spPr>
          <a:xfrm flipV="1">
            <a:off x="4361260" y="2493170"/>
            <a:ext cx="146447" cy="560785"/>
          </a:xfrm>
          <a:prstGeom prst="down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228184" y="4299942"/>
            <a:ext cx="7857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Century Gothic" pitchFamily="34" charset="0"/>
              </a:rPr>
              <a:t>DATA</a:t>
            </a:r>
          </a:p>
        </p:txBody>
      </p:sp>
      <p:sp>
        <p:nvSpPr>
          <p:cNvPr id="13402" name="TextBox 83"/>
          <p:cNvSpPr txBox="1">
            <a:spLocks noChangeArrowheads="1"/>
          </p:cNvSpPr>
          <p:nvPr/>
        </p:nvSpPr>
        <p:spPr bwMode="auto">
          <a:xfrm>
            <a:off x="1205683" y="3714750"/>
            <a:ext cx="10501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entury Gothic" pitchFamily="34" charset="0"/>
              </a:rPr>
              <a:t>DATA on Disk</a:t>
            </a:r>
          </a:p>
        </p:txBody>
      </p:sp>
      <p:sp>
        <p:nvSpPr>
          <p:cNvPr id="65" name="Right Arrow 64"/>
          <p:cNvSpPr/>
          <p:nvPr/>
        </p:nvSpPr>
        <p:spPr>
          <a:xfrm>
            <a:off x="4816078" y="2087166"/>
            <a:ext cx="1462088" cy="79772"/>
          </a:xfrm>
          <a:prstGeom prst="right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" name="Curved Up Arrow 65"/>
          <p:cNvSpPr/>
          <p:nvPr/>
        </p:nvSpPr>
        <p:spPr>
          <a:xfrm>
            <a:off x="6477000" y="2202235"/>
            <a:ext cx="1119188" cy="269081"/>
          </a:xfrm>
          <a:prstGeom prst="curvedUpArrow">
            <a:avLst/>
          </a:prstGeom>
          <a:solidFill>
            <a:srgbClr val="FFFF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09" name="TextBox 11"/>
          <p:cNvSpPr txBox="1">
            <a:spLocks noChangeArrowheads="1"/>
          </p:cNvSpPr>
          <p:nvPr/>
        </p:nvSpPr>
        <p:spPr bwMode="auto">
          <a:xfrm>
            <a:off x="6267451" y="1128713"/>
            <a:ext cx="521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entury Gothic" pitchFamily="34" charset="0"/>
              </a:rPr>
              <a:t>SNI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314450" y="4629150"/>
            <a:ext cx="65151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SQL OS</a:t>
            </a:r>
          </a:p>
        </p:txBody>
      </p:sp>
    </p:spTree>
    <p:extLst>
      <p:ext uri="{BB962C8B-B14F-4D97-AF65-F5344CB8AC3E}">
        <p14:creationId xmlns:p14="http://schemas.microsoft.com/office/powerpoint/2010/main" val="3975358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9" grpId="0" animBg="1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+E Readiness Template">
  <a:themeElements>
    <a:clrScheme name="Custom 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353535"/>
      </a:hlink>
      <a:folHlink>
        <a:srgbClr val="353535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3135</TotalTime>
  <Words>1490</Words>
  <Application>Microsoft Office PowerPoint</Application>
  <PresentationFormat>On-screen Show (16:9)</PresentationFormat>
  <Paragraphs>333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Arial</vt:lpstr>
      <vt:lpstr>Arial Bold</vt:lpstr>
      <vt:lpstr>Calibri</vt:lpstr>
      <vt:lpstr>Century Gothic</vt:lpstr>
      <vt:lpstr>Consolas</vt:lpstr>
      <vt:lpstr>Segoe UI</vt:lpstr>
      <vt:lpstr>Segoe UI Light</vt:lpstr>
      <vt:lpstr>Segoe UI Semilight</vt:lpstr>
      <vt:lpstr>Times New Roman</vt:lpstr>
      <vt:lpstr>Wingdings</vt:lpstr>
      <vt:lpstr>Wingdings 2</vt:lpstr>
      <vt:lpstr>Wingdings 3</vt:lpstr>
      <vt:lpstr>Visual Studio Live! New York 2015</vt:lpstr>
      <vt:lpstr>Live! 360 2018</vt:lpstr>
      <vt:lpstr>1_C+E Readiness Template</vt:lpstr>
      <vt:lpstr>PowerPoint Presentation</vt:lpstr>
      <vt:lpstr>Speaker Introduction: Bradley Ball</vt:lpstr>
      <vt:lpstr>IT Experts Learn SQL Backwards</vt:lpstr>
      <vt:lpstr>Learning Backwards: How SQL Works</vt:lpstr>
      <vt:lpstr>Why Learn the Internals</vt:lpstr>
      <vt:lpstr>ACID</vt:lpstr>
      <vt:lpstr>Transaction Isolation Levels</vt:lpstr>
      <vt:lpstr>Demo</vt:lpstr>
      <vt:lpstr>SQL 2012 and below: Select</vt:lpstr>
      <vt:lpstr>On The Inside: In-Memory OLTP</vt:lpstr>
      <vt:lpstr>SQL OS</vt:lpstr>
      <vt:lpstr>Locks, Latches, Waits</vt:lpstr>
      <vt:lpstr>Linux</vt:lpstr>
      <vt:lpstr>SQL 2017 – Linux</vt:lpstr>
      <vt:lpstr>Azure SQL Database</vt:lpstr>
      <vt:lpstr>What’s available on Linux? </vt:lpstr>
      <vt:lpstr>What’s available on Linux? </vt:lpstr>
      <vt:lpstr>Features not currently supported on Linux</vt:lpstr>
      <vt:lpstr>SQL Server on Linux investment roadmap</vt:lpstr>
      <vt:lpstr>What Did We Just Cover</vt:lpstr>
      <vt:lpstr>SQL Data Hierarchy</vt:lpstr>
      <vt:lpstr>PowerPoint Presentation</vt:lpstr>
      <vt:lpstr>Heaps vs. Tables</vt:lpstr>
      <vt:lpstr>B-Tree</vt:lpstr>
      <vt:lpstr>Demo</vt:lpstr>
      <vt:lpstr>What Did We Just Cover</vt:lpstr>
      <vt:lpstr>Recovery Models </vt:lpstr>
      <vt:lpstr>Recovery Models In the Cloud</vt:lpstr>
      <vt:lpstr>Demo</vt:lpstr>
      <vt:lpstr>What Did We Just Cover</vt:lpstr>
      <vt:lpstr>Transaction Log</vt:lpstr>
      <vt:lpstr>Transaction Log In Action In Simple Recovery</vt:lpstr>
      <vt:lpstr>Demo</vt:lpstr>
      <vt:lpstr>Backups</vt:lpstr>
      <vt:lpstr>Restores</vt:lpstr>
      <vt:lpstr>Demo</vt:lpstr>
      <vt:lpstr>What Did We Just Cover</vt:lpstr>
      <vt:lpstr>Don’t Beat Yourself Up</vt:lpstr>
      <vt:lpstr>Additional Terms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Bradley Ball (MICROSOFT)</cp:lastModifiedBy>
  <cp:revision>140</cp:revision>
  <dcterms:created xsi:type="dcterms:W3CDTF">2012-12-07T00:48:42Z</dcterms:created>
  <dcterms:modified xsi:type="dcterms:W3CDTF">2018-12-04T15:21:12Z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braball@microsoft.com</vt:lpwstr>
  </property>
  <property fmtid="{D5CDD505-2E9C-101B-9397-08002B2CF9AE}" pid="5" name="MSIP_Label_f42aa342-8706-4288-bd11-ebb85995028c_SetDate">
    <vt:lpwstr>2018-11-12T00:02:45.3425719Z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